
<file path=[Content_Types].xml><?xml version="1.0" encoding="utf-8"?>
<Types xmlns="http://schemas.openxmlformats.org/package/2006/content-types">
  <Default Extension="mp3" ContentType="audio/mpeg"/>
  <Default Extension="mp4" ContentType="video/mp4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8" r:id="rId13"/>
    <p:sldId id="266" r:id="rId1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5427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1C5E935-5856-9A4C-87E5-D6930D8325BE}" v="339" dt="2023-06-14T00:08:05.170"/>
    <p1510:client id="{573A3B7B-DC86-49F4-B0C2-56B389BE90E5}" v="51" dt="2023-06-13T16:51:57.55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764"/>
    <p:restoredTop sz="94660"/>
  </p:normalViewPr>
  <p:slideViewPr>
    <p:cSldViewPr snapToGrid="0">
      <p:cViewPr varScale="1">
        <p:scale>
          <a:sx n="123" d="100"/>
          <a:sy n="123" d="100"/>
        </p:scale>
        <p:origin x="36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이한별" userId="6f39a8c5-8e2a-4a0f-a8f7-ba3f1fdb777f" providerId="ADAL" clId="{31C5E935-5856-9A4C-87E5-D6930D8325BE}"/>
    <pc:docChg chg="undo custSel addSld modSld">
      <pc:chgData name="이한별" userId="6f39a8c5-8e2a-4a0f-a8f7-ba3f1fdb777f" providerId="ADAL" clId="{31C5E935-5856-9A4C-87E5-D6930D8325BE}" dt="2023-06-14T00:08:05.169" v="1175"/>
      <pc:docMkLst>
        <pc:docMk/>
      </pc:docMkLst>
      <pc:sldChg chg="addSp delSp modSp mod">
        <pc:chgData name="이한별" userId="6f39a8c5-8e2a-4a0f-a8f7-ba3f1fdb777f" providerId="ADAL" clId="{31C5E935-5856-9A4C-87E5-D6930D8325BE}" dt="2023-06-09T13:44:38.790" v="1106" actId="14100"/>
        <pc:sldMkLst>
          <pc:docMk/>
          <pc:sldMk cId="3569210928" sldId="256"/>
        </pc:sldMkLst>
        <pc:spChg chg="del">
          <ac:chgData name="이한별" userId="6f39a8c5-8e2a-4a0f-a8f7-ba3f1fdb777f" providerId="ADAL" clId="{31C5E935-5856-9A4C-87E5-D6930D8325BE}" dt="2023-06-09T12:25:08.904" v="0" actId="478"/>
          <ac:spMkLst>
            <pc:docMk/>
            <pc:sldMk cId="3569210928" sldId="256"/>
            <ac:spMk id="2" creationId="{00000000-0000-0000-0000-000000000000}"/>
          </ac:spMkLst>
        </pc:spChg>
        <pc:spChg chg="del">
          <ac:chgData name="이한별" userId="6f39a8c5-8e2a-4a0f-a8f7-ba3f1fdb777f" providerId="ADAL" clId="{31C5E935-5856-9A4C-87E5-D6930D8325BE}" dt="2023-06-09T12:25:08.904" v="0" actId="478"/>
          <ac:spMkLst>
            <pc:docMk/>
            <pc:sldMk cId="3569210928" sldId="256"/>
            <ac:spMk id="3" creationId="{00000000-0000-0000-0000-000000000000}"/>
          </ac:spMkLst>
        </pc:spChg>
        <pc:spChg chg="add del mod">
          <ac:chgData name="이한별" userId="6f39a8c5-8e2a-4a0f-a8f7-ba3f1fdb777f" providerId="ADAL" clId="{31C5E935-5856-9A4C-87E5-D6930D8325BE}" dt="2023-06-09T12:41:14.803" v="19" actId="478"/>
          <ac:spMkLst>
            <pc:docMk/>
            <pc:sldMk cId="3569210928" sldId="256"/>
            <ac:spMk id="4" creationId="{9D562B84-AF45-66FC-1B89-21D88E7059B4}"/>
          </ac:spMkLst>
        </pc:spChg>
        <pc:spChg chg="add del mod">
          <ac:chgData name="이한별" userId="6f39a8c5-8e2a-4a0f-a8f7-ba3f1fdb777f" providerId="ADAL" clId="{31C5E935-5856-9A4C-87E5-D6930D8325BE}" dt="2023-06-09T12:59:25.897" v="151" actId="478"/>
          <ac:spMkLst>
            <pc:docMk/>
            <pc:sldMk cId="3569210928" sldId="256"/>
            <ac:spMk id="5" creationId="{ED310824-B14A-43E7-BE0C-71E4F78EB4DD}"/>
          </ac:spMkLst>
        </pc:spChg>
        <pc:spChg chg="add mod">
          <ac:chgData name="이한별" userId="6f39a8c5-8e2a-4a0f-a8f7-ba3f1fdb777f" providerId="ADAL" clId="{31C5E935-5856-9A4C-87E5-D6930D8325BE}" dt="2023-06-09T13:44:11.794" v="1100" actId="1076"/>
          <ac:spMkLst>
            <pc:docMk/>
            <pc:sldMk cId="3569210928" sldId="256"/>
            <ac:spMk id="6" creationId="{D2B7C0A1-FA6F-35FC-D84C-B1118FF05682}"/>
          </ac:spMkLst>
        </pc:spChg>
        <pc:spChg chg="add mod">
          <ac:chgData name="이한별" userId="6f39a8c5-8e2a-4a0f-a8f7-ba3f1fdb777f" providerId="ADAL" clId="{31C5E935-5856-9A4C-87E5-D6930D8325BE}" dt="2023-06-09T13:01:21.997" v="176" actId="1076"/>
          <ac:spMkLst>
            <pc:docMk/>
            <pc:sldMk cId="3569210928" sldId="256"/>
            <ac:spMk id="7" creationId="{62AE6071-9D65-89BB-35D3-1CEE61A7D89A}"/>
          </ac:spMkLst>
        </pc:spChg>
        <pc:spChg chg="add del mod">
          <ac:chgData name="이한별" userId="6f39a8c5-8e2a-4a0f-a8f7-ba3f1fdb777f" providerId="ADAL" clId="{31C5E935-5856-9A4C-87E5-D6930D8325BE}" dt="2023-06-09T12:59:27.472" v="153"/>
          <ac:spMkLst>
            <pc:docMk/>
            <pc:sldMk cId="3569210928" sldId="256"/>
            <ac:spMk id="10" creationId="{8545C665-2B9E-5A85-CF99-6B2B6A577537}"/>
          </ac:spMkLst>
        </pc:spChg>
        <pc:spChg chg="add del mod">
          <ac:chgData name="이한별" userId="6f39a8c5-8e2a-4a0f-a8f7-ba3f1fdb777f" providerId="ADAL" clId="{31C5E935-5856-9A4C-87E5-D6930D8325BE}" dt="2023-06-09T13:00:30.762" v="168" actId="478"/>
          <ac:spMkLst>
            <pc:docMk/>
            <pc:sldMk cId="3569210928" sldId="256"/>
            <ac:spMk id="11" creationId="{04C8BBEC-49DD-695C-0B74-41A4DC47DFD1}"/>
          </ac:spMkLst>
        </pc:spChg>
        <pc:spChg chg="add del mod">
          <ac:chgData name="이한별" userId="6f39a8c5-8e2a-4a0f-a8f7-ba3f1fdb777f" providerId="ADAL" clId="{31C5E935-5856-9A4C-87E5-D6930D8325BE}" dt="2023-06-09T13:44:16.359" v="1101" actId="478"/>
          <ac:spMkLst>
            <pc:docMk/>
            <pc:sldMk cId="3569210928" sldId="256"/>
            <ac:spMk id="12" creationId="{C573A955-636D-9026-2146-CE45E5368502}"/>
          </ac:spMkLst>
        </pc:spChg>
        <pc:spChg chg="add mod">
          <ac:chgData name="이한별" userId="6f39a8c5-8e2a-4a0f-a8f7-ba3f1fdb777f" providerId="ADAL" clId="{31C5E935-5856-9A4C-87E5-D6930D8325BE}" dt="2023-06-09T13:44:38.790" v="1106" actId="14100"/>
          <ac:spMkLst>
            <pc:docMk/>
            <pc:sldMk cId="3569210928" sldId="256"/>
            <ac:spMk id="13" creationId="{D20ACF36-FBAE-7F16-F666-8A50A0F4BE7A}"/>
          </ac:spMkLst>
        </pc:spChg>
        <pc:cxnChg chg="add del mod">
          <ac:chgData name="이한별" userId="6f39a8c5-8e2a-4a0f-a8f7-ba3f1fdb777f" providerId="ADAL" clId="{31C5E935-5856-9A4C-87E5-D6930D8325BE}" dt="2023-06-09T12:59:16.967" v="149" actId="478"/>
          <ac:cxnSpMkLst>
            <pc:docMk/>
            <pc:sldMk cId="3569210928" sldId="256"/>
            <ac:cxnSpMk id="9" creationId="{BDE1BF76-4D4E-975B-C30C-E180A6CA87F2}"/>
          </ac:cxnSpMkLst>
        </pc:cxnChg>
      </pc:sldChg>
      <pc:sldChg chg="addSp modSp new mod">
        <pc:chgData name="이한별" userId="6f39a8c5-8e2a-4a0f-a8f7-ba3f1fdb777f" providerId="ADAL" clId="{31C5E935-5856-9A4C-87E5-D6930D8325BE}" dt="2023-06-09T13:11:46.282" v="399" actId="27636"/>
        <pc:sldMkLst>
          <pc:docMk/>
          <pc:sldMk cId="1192334540" sldId="257"/>
        </pc:sldMkLst>
        <pc:spChg chg="mod">
          <ac:chgData name="이한별" userId="6f39a8c5-8e2a-4a0f-a8f7-ba3f1fdb777f" providerId="ADAL" clId="{31C5E935-5856-9A4C-87E5-D6930D8325BE}" dt="2023-06-09T13:02:58.251" v="197" actId="207"/>
          <ac:spMkLst>
            <pc:docMk/>
            <pc:sldMk cId="1192334540" sldId="257"/>
            <ac:spMk id="2" creationId="{72081545-4B44-3709-8A7C-018DDF2630C1}"/>
          </ac:spMkLst>
        </pc:spChg>
        <pc:spChg chg="mod">
          <ac:chgData name="이한별" userId="6f39a8c5-8e2a-4a0f-a8f7-ba3f1fdb777f" providerId="ADAL" clId="{31C5E935-5856-9A4C-87E5-D6930D8325BE}" dt="2023-06-09T13:11:46.282" v="399" actId="27636"/>
          <ac:spMkLst>
            <pc:docMk/>
            <pc:sldMk cId="1192334540" sldId="257"/>
            <ac:spMk id="3" creationId="{D43FA3AB-D936-7056-5F0D-1DB6BCDADAB4}"/>
          </ac:spMkLst>
        </pc:spChg>
        <pc:spChg chg="add mod">
          <ac:chgData name="이한별" userId="6f39a8c5-8e2a-4a0f-a8f7-ba3f1fdb777f" providerId="ADAL" clId="{31C5E935-5856-9A4C-87E5-D6930D8325BE}" dt="2023-06-09T13:02:48.989" v="196" actId="14100"/>
          <ac:spMkLst>
            <pc:docMk/>
            <pc:sldMk cId="1192334540" sldId="257"/>
            <ac:spMk id="4" creationId="{26CDCE27-ADC7-85B4-517C-9261B07D8168}"/>
          </ac:spMkLst>
        </pc:spChg>
      </pc:sldChg>
      <pc:sldChg chg="addSp delSp modSp add mod">
        <pc:chgData name="이한별" userId="6f39a8c5-8e2a-4a0f-a8f7-ba3f1fdb777f" providerId="ADAL" clId="{31C5E935-5856-9A4C-87E5-D6930D8325BE}" dt="2023-06-09T13:20:50.786" v="411" actId="962"/>
        <pc:sldMkLst>
          <pc:docMk/>
          <pc:sldMk cId="3442676111" sldId="258"/>
        </pc:sldMkLst>
        <pc:spChg chg="mod">
          <ac:chgData name="이한별" userId="6f39a8c5-8e2a-4a0f-a8f7-ba3f1fdb777f" providerId="ADAL" clId="{31C5E935-5856-9A4C-87E5-D6930D8325BE}" dt="2023-06-09T13:11:59.802" v="407" actId="20577"/>
          <ac:spMkLst>
            <pc:docMk/>
            <pc:sldMk cId="3442676111" sldId="258"/>
            <ac:spMk id="2" creationId="{72081545-4B44-3709-8A7C-018DDF2630C1}"/>
          </ac:spMkLst>
        </pc:spChg>
        <pc:spChg chg="del mod">
          <ac:chgData name="이한별" userId="6f39a8c5-8e2a-4a0f-a8f7-ba3f1fdb777f" providerId="ADAL" clId="{31C5E935-5856-9A4C-87E5-D6930D8325BE}" dt="2023-06-09T13:20:49.686" v="409" actId="931"/>
          <ac:spMkLst>
            <pc:docMk/>
            <pc:sldMk cId="3442676111" sldId="258"/>
            <ac:spMk id="3" creationId="{D43FA3AB-D936-7056-5F0D-1DB6BCDADAB4}"/>
          </ac:spMkLst>
        </pc:spChg>
        <pc:picChg chg="add mod">
          <ac:chgData name="이한별" userId="6f39a8c5-8e2a-4a0f-a8f7-ba3f1fdb777f" providerId="ADAL" clId="{31C5E935-5856-9A4C-87E5-D6930D8325BE}" dt="2023-06-09T13:20:50.786" v="411" actId="962"/>
          <ac:picMkLst>
            <pc:docMk/>
            <pc:sldMk cId="3442676111" sldId="258"/>
            <ac:picMk id="6" creationId="{449DC3D9-134B-3AAA-FB5C-2CD20ACF14C9}"/>
          </ac:picMkLst>
        </pc:picChg>
      </pc:sldChg>
      <pc:sldChg chg="addSp delSp modSp add mod">
        <pc:chgData name="이한별" userId="6f39a8c5-8e2a-4a0f-a8f7-ba3f1fdb777f" providerId="ADAL" clId="{31C5E935-5856-9A4C-87E5-D6930D8325BE}" dt="2023-06-09T13:27:22.945" v="602" actId="1036"/>
        <pc:sldMkLst>
          <pc:docMk/>
          <pc:sldMk cId="3753238637" sldId="259"/>
        </pc:sldMkLst>
        <pc:spChg chg="mod">
          <ac:chgData name="이한별" userId="6f39a8c5-8e2a-4a0f-a8f7-ba3f1fdb777f" providerId="ADAL" clId="{31C5E935-5856-9A4C-87E5-D6930D8325BE}" dt="2023-06-09T13:23:16.215" v="445" actId="20577"/>
          <ac:spMkLst>
            <pc:docMk/>
            <pc:sldMk cId="3753238637" sldId="259"/>
            <ac:spMk id="2" creationId="{72081545-4B44-3709-8A7C-018DDF2630C1}"/>
          </ac:spMkLst>
        </pc:spChg>
        <pc:spChg chg="add del mod">
          <ac:chgData name="이한별" userId="6f39a8c5-8e2a-4a0f-a8f7-ba3f1fdb777f" providerId="ADAL" clId="{31C5E935-5856-9A4C-87E5-D6930D8325BE}" dt="2023-06-09T13:23:51.676" v="447" actId="931"/>
          <ac:spMkLst>
            <pc:docMk/>
            <pc:sldMk cId="3753238637" sldId="259"/>
            <ac:spMk id="5" creationId="{C6DC8F1A-C066-1380-B92D-F2BFE78316A8}"/>
          </ac:spMkLst>
        </pc:spChg>
        <pc:spChg chg="add mod">
          <ac:chgData name="이한별" userId="6f39a8c5-8e2a-4a0f-a8f7-ba3f1fdb777f" providerId="ADAL" clId="{31C5E935-5856-9A4C-87E5-D6930D8325BE}" dt="2023-06-09T13:27:22.945" v="602" actId="1036"/>
          <ac:spMkLst>
            <pc:docMk/>
            <pc:sldMk cId="3753238637" sldId="259"/>
            <ac:spMk id="9" creationId="{49CEE60E-71F1-2E32-1579-5081BC61A308}"/>
          </ac:spMkLst>
        </pc:spChg>
        <pc:spChg chg="add mod">
          <ac:chgData name="이한별" userId="6f39a8c5-8e2a-4a0f-a8f7-ba3f1fdb777f" providerId="ADAL" clId="{31C5E935-5856-9A4C-87E5-D6930D8325BE}" dt="2023-06-09T13:26:52.778" v="562" actId="571"/>
          <ac:spMkLst>
            <pc:docMk/>
            <pc:sldMk cId="3753238637" sldId="259"/>
            <ac:spMk id="10" creationId="{F0873A6B-C9F6-D4BC-549E-A59A35CBD474}"/>
          </ac:spMkLst>
        </pc:spChg>
        <pc:picChg chg="del">
          <ac:chgData name="이한별" userId="6f39a8c5-8e2a-4a0f-a8f7-ba3f1fdb777f" providerId="ADAL" clId="{31C5E935-5856-9A4C-87E5-D6930D8325BE}" dt="2023-06-09T13:23:26.769" v="446" actId="478"/>
          <ac:picMkLst>
            <pc:docMk/>
            <pc:sldMk cId="3753238637" sldId="259"/>
            <ac:picMk id="6" creationId="{449DC3D9-134B-3AAA-FB5C-2CD20ACF14C9}"/>
          </ac:picMkLst>
        </pc:picChg>
        <pc:picChg chg="add mod">
          <ac:chgData name="이한별" userId="6f39a8c5-8e2a-4a0f-a8f7-ba3f1fdb777f" providerId="ADAL" clId="{31C5E935-5856-9A4C-87E5-D6930D8325BE}" dt="2023-06-09T13:24:01.014" v="451" actId="1076"/>
          <ac:picMkLst>
            <pc:docMk/>
            <pc:sldMk cId="3753238637" sldId="259"/>
            <ac:picMk id="8" creationId="{37EAA85E-0E06-26D9-4E15-4CACD5AFBE82}"/>
          </ac:picMkLst>
        </pc:picChg>
      </pc:sldChg>
      <pc:sldChg chg="addSp delSp modSp add mod">
        <pc:chgData name="이한별" userId="6f39a8c5-8e2a-4a0f-a8f7-ba3f1fdb777f" providerId="ADAL" clId="{31C5E935-5856-9A4C-87E5-D6930D8325BE}" dt="2023-06-09T13:29:34.743" v="686" actId="20577"/>
        <pc:sldMkLst>
          <pc:docMk/>
          <pc:sldMk cId="2971075558" sldId="260"/>
        </pc:sldMkLst>
        <pc:spChg chg="add del mod">
          <ac:chgData name="이한별" userId="6f39a8c5-8e2a-4a0f-a8f7-ba3f1fdb777f" providerId="ADAL" clId="{31C5E935-5856-9A4C-87E5-D6930D8325BE}" dt="2023-06-09T13:28:16.916" v="605" actId="931"/>
          <ac:spMkLst>
            <pc:docMk/>
            <pc:sldMk cId="2971075558" sldId="260"/>
            <ac:spMk id="5" creationId="{440DB606-1711-04CD-19C4-24E443B3A5CF}"/>
          </ac:spMkLst>
        </pc:spChg>
        <pc:spChg chg="mod">
          <ac:chgData name="이한별" userId="6f39a8c5-8e2a-4a0f-a8f7-ba3f1fdb777f" providerId="ADAL" clId="{31C5E935-5856-9A4C-87E5-D6930D8325BE}" dt="2023-06-09T13:29:20.885" v="666" actId="20577"/>
          <ac:spMkLst>
            <pc:docMk/>
            <pc:sldMk cId="2971075558" sldId="260"/>
            <ac:spMk id="9" creationId="{49CEE60E-71F1-2E32-1579-5081BC61A308}"/>
          </ac:spMkLst>
        </pc:spChg>
        <pc:spChg chg="mod">
          <ac:chgData name="이한별" userId="6f39a8c5-8e2a-4a0f-a8f7-ba3f1fdb777f" providerId="ADAL" clId="{31C5E935-5856-9A4C-87E5-D6930D8325BE}" dt="2023-06-09T13:29:34.743" v="686" actId="20577"/>
          <ac:spMkLst>
            <pc:docMk/>
            <pc:sldMk cId="2971075558" sldId="260"/>
            <ac:spMk id="10" creationId="{F0873A6B-C9F6-D4BC-549E-A59A35CBD474}"/>
          </ac:spMkLst>
        </pc:spChg>
        <pc:picChg chg="add mod">
          <ac:chgData name="이한별" userId="6f39a8c5-8e2a-4a0f-a8f7-ba3f1fdb777f" providerId="ADAL" clId="{31C5E935-5856-9A4C-87E5-D6930D8325BE}" dt="2023-06-09T13:28:56.797" v="638" actId="14100"/>
          <ac:picMkLst>
            <pc:docMk/>
            <pc:sldMk cId="2971075558" sldId="260"/>
            <ac:picMk id="7" creationId="{EDCF1E81-4757-D414-BFAF-7473A372350C}"/>
          </ac:picMkLst>
        </pc:picChg>
        <pc:picChg chg="del">
          <ac:chgData name="이한별" userId="6f39a8c5-8e2a-4a0f-a8f7-ba3f1fdb777f" providerId="ADAL" clId="{31C5E935-5856-9A4C-87E5-D6930D8325BE}" dt="2023-06-09T13:28:13.802" v="604" actId="478"/>
          <ac:picMkLst>
            <pc:docMk/>
            <pc:sldMk cId="2971075558" sldId="260"/>
            <ac:picMk id="8" creationId="{37EAA85E-0E06-26D9-4E15-4CACD5AFBE82}"/>
          </ac:picMkLst>
        </pc:picChg>
      </pc:sldChg>
      <pc:sldChg chg="addSp delSp modSp add mod">
        <pc:chgData name="이한별" userId="6f39a8c5-8e2a-4a0f-a8f7-ba3f1fdb777f" providerId="ADAL" clId="{31C5E935-5856-9A4C-87E5-D6930D8325BE}" dt="2023-06-09T13:30:28.172" v="735" actId="20577"/>
        <pc:sldMkLst>
          <pc:docMk/>
          <pc:sldMk cId="2465098980" sldId="261"/>
        </pc:sldMkLst>
        <pc:spChg chg="add del mod">
          <ac:chgData name="이한별" userId="6f39a8c5-8e2a-4a0f-a8f7-ba3f1fdb777f" providerId="ADAL" clId="{31C5E935-5856-9A4C-87E5-D6930D8325BE}" dt="2023-06-09T13:29:44.210" v="689" actId="931"/>
          <ac:spMkLst>
            <pc:docMk/>
            <pc:sldMk cId="2465098980" sldId="261"/>
            <ac:spMk id="5" creationId="{D78FEB39-726E-04E8-F99E-87587383A6BE}"/>
          </ac:spMkLst>
        </pc:spChg>
        <pc:spChg chg="mod">
          <ac:chgData name="이한별" userId="6f39a8c5-8e2a-4a0f-a8f7-ba3f1fdb777f" providerId="ADAL" clId="{31C5E935-5856-9A4C-87E5-D6930D8325BE}" dt="2023-06-09T13:30:15.835" v="729" actId="20577"/>
          <ac:spMkLst>
            <pc:docMk/>
            <pc:sldMk cId="2465098980" sldId="261"/>
            <ac:spMk id="9" creationId="{49CEE60E-71F1-2E32-1579-5081BC61A308}"/>
          </ac:spMkLst>
        </pc:spChg>
        <pc:spChg chg="mod">
          <ac:chgData name="이한별" userId="6f39a8c5-8e2a-4a0f-a8f7-ba3f1fdb777f" providerId="ADAL" clId="{31C5E935-5856-9A4C-87E5-D6930D8325BE}" dt="2023-06-09T13:30:28.172" v="735" actId="20577"/>
          <ac:spMkLst>
            <pc:docMk/>
            <pc:sldMk cId="2465098980" sldId="261"/>
            <ac:spMk id="10" creationId="{F0873A6B-C9F6-D4BC-549E-A59A35CBD474}"/>
          </ac:spMkLst>
        </pc:spChg>
        <pc:picChg chg="del">
          <ac:chgData name="이한별" userId="6f39a8c5-8e2a-4a0f-a8f7-ba3f1fdb777f" providerId="ADAL" clId="{31C5E935-5856-9A4C-87E5-D6930D8325BE}" dt="2023-06-09T13:29:41.411" v="688" actId="478"/>
          <ac:picMkLst>
            <pc:docMk/>
            <pc:sldMk cId="2465098980" sldId="261"/>
            <ac:picMk id="7" creationId="{EDCF1E81-4757-D414-BFAF-7473A372350C}"/>
          </ac:picMkLst>
        </pc:picChg>
        <pc:picChg chg="add mod">
          <ac:chgData name="이한별" userId="6f39a8c5-8e2a-4a0f-a8f7-ba3f1fdb777f" providerId="ADAL" clId="{31C5E935-5856-9A4C-87E5-D6930D8325BE}" dt="2023-06-09T13:29:50.448" v="692" actId="1076"/>
          <ac:picMkLst>
            <pc:docMk/>
            <pc:sldMk cId="2465098980" sldId="261"/>
            <ac:picMk id="8" creationId="{CD9953FC-3E43-8A45-3574-FCB5CFA19290}"/>
          </ac:picMkLst>
        </pc:picChg>
      </pc:sldChg>
      <pc:sldChg chg="addSp delSp modSp add mod">
        <pc:chgData name="이한별" userId="6f39a8c5-8e2a-4a0f-a8f7-ba3f1fdb777f" providerId="ADAL" clId="{31C5E935-5856-9A4C-87E5-D6930D8325BE}" dt="2023-06-09T13:32:45.704" v="857" actId="1037"/>
        <pc:sldMkLst>
          <pc:docMk/>
          <pc:sldMk cId="122025939" sldId="262"/>
        </pc:sldMkLst>
        <pc:spChg chg="add del mod">
          <ac:chgData name="이한별" userId="6f39a8c5-8e2a-4a0f-a8f7-ba3f1fdb777f" providerId="ADAL" clId="{31C5E935-5856-9A4C-87E5-D6930D8325BE}" dt="2023-06-09T13:30:48.149" v="738" actId="931"/>
          <ac:spMkLst>
            <pc:docMk/>
            <pc:sldMk cId="122025939" sldId="262"/>
            <ac:spMk id="5" creationId="{A657957F-4432-564F-D2BA-CB8D304A75E5}"/>
          </ac:spMkLst>
        </pc:spChg>
        <pc:spChg chg="mod">
          <ac:chgData name="이한별" userId="6f39a8c5-8e2a-4a0f-a8f7-ba3f1fdb777f" providerId="ADAL" clId="{31C5E935-5856-9A4C-87E5-D6930D8325BE}" dt="2023-06-09T13:32:45.704" v="857" actId="1037"/>
          <ac:spMkLst>
            <pc:docMk/>
            <pc:sldMk cId="122025939" sldId="262"/>
            <ac:spMk id="9" creationId="{49CEE60E-71F1-2E32-1579-5081BC61A308}"/>
          </ac:spMkLst>
        </pc:spChg>
        <pc:spChg chg="mod">
          <ac:chgData name="이한별" userId="6f39a8c5-8e2a-4a0f-a8f7-ba3f1fdb777f" providerId="ADAL" clId="{31C5E935-5856-9A4C-87E5-D6930D8325BE}" dt="2023-06-09T13:32:29.373" v="828" actId="1037"/>
          <ac:spMkLst>
            <pc:docMk/>
            <pc:sldMk cId="122025939" sldId="262"/>
            <ac:spMk id="10" creationId="{F0873A6B-C9F6-D4BC-549E-A59A35CBD474}"/>
          </ac:spMkLst>
        </pc:spChg>
        <pc:spChg chg="add del mod">
          <ac:chgData name="이한별" userId="6f39a8c5-8e2a-4a0f-a8f7-ba3f1fdb777f" providerId="ADAL" clId="{31C5E935-5856-9A4C-87E5-D6930D8325BE}" dt="2023-06-09T13:30:52.461" v="742" actId="931"/>
          <ac:spMkLst>
            <pc:docMk/>
            <pc:sldMk cId="122025939" sldId="262"/>
            <ac:spMk id="12" creationId="{338805D2-18A7-60BA-C955-A3EA4C08F0C2}"/>
          </ac:spMkLst>
        </pc:spChg>
        <pc:picChg chg="add del mod">
          <ac:chgData name="이한별" userId="6f39a8c5-8e2a-4a0f-a8f7-ba3f1fdb777f" providerId="ADAL" clId="{31C5E935-5856-9A4C-87E5-D6930D8325BE}" dt="2023-06-09T13:30:49.649" v="741" actId="478"/>
          <ac:picMkLst>
            <pc:docMk/>
            <pc:sldMk cId="122025939" sldId="262"/>
            <ac:picMk id="7" creationId="{88774D42-5282-2834-D69E-E8C7F7426FA8}"/>
          </ac:picMkLst>
        </pc:picChg>
        <pc:picChg chg="del">
          <ac:chgData name="이한별" userId="6f39a8c5-8e2a-4a0f-a8f7-ba3f1fdb777f" providerId="ADAL" clId="{31C5E935-5856-9A4C-87E5-D6930D8325BE}" dt="2023-06-09T13:30:44.997" v="737" actId="478"/>
          <ac:picMkLst>
            <pc:docMk/>
            <pc:sldMk cId="122025939" sldId="262"/>
            <ac:picMk id="8" creationId="{CD9953FC-3E43-8A45-3574-FCB5CFA19290}"/>
          </ac:picMkLst>
        </pc:picChg>
        <pc:picChg chg="add mod">
          <ac:chgData name="이한별" userId="6f39a8c5-8e2a-4a0f-a8f7-ba3f1fdb777f" providerId="ADAL" clId="{31C5E935-5856-9A4C-87E5-D6930D8325BE}" dt="2023-06-09T13:30:56.407" v="745" actId="1076"/>
          <ac:picMkLst>
            <pc:docMk/>
            <pc:sldMk cId="122025939" sldId="262"/>
            <ac:picMk id="14" creationId="{5E14F675-A717-FFF9-2309-43A2490AACAB}"/>
          </ac:picMkLst>
        </pc:picChg>
      </pc:sldChg>
      <pc:sldChg chg="addSp delSp modSp add mod">
        <pc:chgData name="이한별" userId="6f39a8c5-8e2a-4a0f-a8f7-ba3f1fdb777f" providerId="ADAL" clId="{31C5E935-5856-9A4C-87E5-D6930D8325BE}" dt="2023-06-09T13:33:35.306" v="902" actId="20577"/>
        <pc:sldMkLst>
          <pc:docMk/>
          <pc:sldMk cId="2551696110" sldId="263"/>
        </pc:sldMkLst>
        <pc:spChg chg="add del mod">
          <ac:chgData name="이한별" userId="6f39a8c5-8e2a-4a0f-a8f7-ba3f1fdb777f" providerId="ADAL" clId="{31C5E935-5856-9A4C-87E5-D6930D8325BE}" dt="2023-06-09T13:32:59.322" v="860" actId="931"/>
          <ac:spMkLst>
            <pc:docMk/>
            <pc:sldMk cId="2551696110" sldId="263"/>
            <ac:spMk id="5" creationId="{77470A2E-E6E5-8BC1-08FA-FBF770C80A11}"/>
          </ac:spMkLst>
        </pc:spChg>
        <pc:spChg chg="mod">
          <ac:chgData name="이한별" userId="6f39a8c5-8e2a-4a0f-a8f7-ba3f1fdb777f" providerId="ADAL" clId="{31C5E935-5856-9A4C-87E5-D6930D8325BE}" dt="2023-06-09T13:33:22.093" v="893" actId="20577"/>
          <ac:spMkLst>
            <pc:docMk/>
            <pc:sldMk cId="2551696110" sldId="263"/>
            <ac:spMk id="9" creationId="{49CEE60E-71F1-2E32-1579-5081BC61A308}"/>
          </ac:spMkLst>
        </pc:spChg>
        <pc:spChg chg="mod">
          <ac:chgData name="이한별" userId="6f39a8c5-8e2a-4a0f-a8f7-ba3f1fdb777f" providerId="ADAL" clId="{31C5E935-5856-9A4C-87E5-D6930D8325BE}" dt="2023-06-09T13:33:35.306" v="902" actId="20577"/>
          <ac:spMkLst>
            <pc:docMk/>
            <pc:sldMk cId="2551696110" sldId="263"/>
            <ac:spMk id="10" creationId="{F0873A6B-C9F6-D4BC-549E-A59A35CBD474}"/>
          </ac:spMkLst>
        </pc:spChg>
        <pc:picChg chg="add mod">
          <ac:chgData name="이한별" userId="6f39a8c5-8e2a-4a0f-a8f7-ba3f1fdb777f" providerId="ADAL" clId="{31C5E935-5856-9A4C-87E5-D6930D8325BE}" dt="2023-06-09T13:33:03.610" v="863" actId="1076"/>
          <ac:picMkLst>
            <pc:docMk/>
            <pc:sldMk cId="2551696110" sldId="263"/>
            <ac:picMk id="7" creationId="{73872627-B891-779E-C035-760FAC585DB0}"/>
          </ac:picMkLst>
        </pc:picChg>
        <pc:picChg chg="del">
          <ac:chgData name="이한별" userId="6f39a8c5-8e2a-4a0f-a8f7-ba3f1fdb777f" providerId="ADAL" clId="{31C5E935-5856-9A4C-87E5-D6930D8325BE}" dt="2023-06-09T13:32:55.864" v="859" actId="478"/>
          <ac:picMkLst>
            <pc:docMk/>
            <pc:sldMk cId="2551696110" sldId="263"/>
            <ac:picMk id="8" creationId="{CD9953FC-3E43-8A45-3574-FCB5CFA19290}"/>
          </ac:picMkLst>
        </pc:picChg>
      </pc:sldChg>
      <pc:sldChg chg="addSp delSp modSp add mod">
        <pc:chgData name="이한별" userId="6f39a8c5-8e2a-4a0f-a8f7-ba3f1fdb777f" providerId="ADAL" clId="{31C5E935-5856-9A4C-87E5-D6930D8325BE}" dt="2023-06-09T13:38:54.847" v="999" actId="1076"/>
        <pc:sldMkLst>
          <pc:docMk/>
          <pc:sldMk cId="1035858552" sldId="264"/>
        </pc:sldMkLst>
        <pc:spChg chg="mod">
          <ac:chgData name="이한별" userId="6f39a8c5-8e2a-4a0f-a8f7-ba3f1fdb777f" providerId="ADAL" clId="{31C5E935-5856-9A4C-87E5-D6930D8325BE}" dt="2023-06-09T13:33:57.578" v="913" actId="20577"/>
          <ac:spMkLst>
            <pc:docMk/>
            <pc:sldMk cId="1035858552" sldId="264"/>
            <ac:spMk id="2" creationId="{72081545-4B44-3709-8A7C-018DDF2630C1}"/>
          </ac:spMkLst>
        </pc:spChg>
        <pc:spChg chg="add del mod">
          <ac:chgData name="이한별" userId="6f39a8c5-8e2a-4a0f-a8f7-ba3f1fdb777f" providerId="ADAL" clId="{31C5E935-5856-9A4C-87E5-D6930D8325BE}" dt="2023-06-09T13:34:23.044" v="914" actId="478"/>
          <ac:spMkLst>
            <pc:docMk/>
            <pc:sldMk cId="1035858552" sldId="264"/>
            <ac:spMk id="5" creationId="{B322073E-DFD2-DF45-E0F4-4685BFD11F58}"/>
          </ac:spMkLst>
        </pc:spChg>
        <pc:spChg chg="del">
          <ac:chgData name="이한별" userId="6f39a8c5-8e2a-4a0f-a8f7-ba3f1fdb777f" providerId="ADAL" clId="{31C5E935-5856-9A4C-87E5-D6930D8325BE}" dt="2023-06-09T13:33:54.178" v="906" actId="478"/>
          <ac:spMkLst>
            <pc:docMk/>
            <pc:sldMk cId="1035858552" sldId="264"/>
            <ac:spMk id="9" creationId="{49CEE60E-71F1-2E32-1579-5081BC61A308}"/>
          </ac:spMkLst>
        </pc:spChg>
        <pc:spChg chg="del">
          <ac:chgData name="이한별" userId="6f39a8c5-8e2a-4a0f-a8f7-ba3f1fdb777f" providerId="ADAL" clId="{31C5E935-5856-9A4C-87E5-D6930D8325BE}" dt="2023-06-09T13:33:49.877" v="905" actId="478"/>
          <ac:spMkLst>
            <pc:docMk/>
            <pc:sldMk cId="1035858552" sldId="264"/>
            <ac:spMk id="10" creationId="{F0873A6B-C9F6-D4BC-549E-A59A35CBD474}"/>
          </ac:spMkLst>
        </pc:spChg>
        <pc:spChg chg="add mod">
          <ac:chgData name="이한별" userId="6f39a8c5-8e2a-4a0f-a8f7-ba3f1fdb777f" providerId="ADAL" clId="{31C5E935-5856-9A4C-87E5-D6930D8325BE}" dt="2023-06-09T13:38:54.847" v="999" actId="1076"/>
          <ac:spMkLst>
            <pc:docMk/>
            <pc:sldMk cId="1035858552" sldId="264"/>
            <ac:spMk id="11" creationId="{2EC17D7F-8D70-E358-C1EA-A8D9C843F3F1}"/>
          </ac:spMkLst>
        </pc:spChg>
        <pc:picChg chg="add mod">
          <ac:chgData name="이한별" userId="6f39a8c5-8e2a-4a0f-a8f7-ba3f1fdb777f" providerId="ADAL" clId="{31C5E935-5856-9A4C-87E5-D6930D8325BE}" dt="2023-06-09T13:34:41.025" v="917" actId="1076"/>
          <ac:picMkLst>
            <pc:docMk/>
            <pc:sldMk cId="1035858552" sldId="264"/>
            <ac:picMk id="6" creationId="{F6830098-463B-556C-BE28-5A2B27F3E0F0}"/>
          </ac:picMkLst>
        </pc:picChg>
        <pc:picChg chg="del">
          <ac:chgData name="이한별" userId="6f39a8c5-8e2a-4a0f-a8f7-ba3f1fdb777f" providerId="ADAL" clId="{31C5E935-5856-9A4C-87E5-D6930D8325BE}" dt="2023-06-09T13:33:47.226" v="904" actId="478"/>
          <ac:picMkLst>
            <pc:docMk/>
            <pc:sldMk cId="1035858552" sldId="264"/>
            <ac:picMk id="7" creationId="{73872627-B891-779E-C035-760FAC585DB0}"/>
          </ac:picMkLst>
        </pc:picChg>
        <pc:picChg chg="add mod">
          <ac:chgData name="이한별" userId="6f39a8c5-8e2a-4a0f-a8f7-ba3f1fdb777f" providerId="ADAL" clId="{31C5E935-5856-9A4C-87E5-D6930D8325BE}" dt="2023-06-09T13:35:06.876" v="922" actId="14100"/>
          <ac:picMkLst>
            <pc:docMk/>
            <pc:sldMk cId="1035858552" sldId="264"/>
            <ac:picMk id="8" creationId="{FEABEF31-6D7C-0FB8-0F90-C3667BC57221}"/>
          </ac:picMkLst>
        </pc:picChg>
      </pc:sldChg>
      <pc:sldChg chg="addSp delSp modSp add mod modAnim">
        <pc:chgData name="이한별" userId="6f39a8c5-8e2a-4a0f-a8f7-ba3f1fdb777f" providerId="ADAL" clId="{31C5E935-5856-9A4C-87E5-D6930D8325BE}" dt="2023-06-14T00:07:55.141" v="1173"/>
        <pc:sldMkLst>
          <pc:docMk/>
          <pc:sldMk cId="486578229" sldId="265"/>
        </pc:sldMkLst>
        <pc:spChg chg="mod">
          <ac:chgData name="이한별" userId="6f39a8c5-8e2a-4a0f-a8f7-ba3f1fdb777f" providerId="ADAL" clId="{31C5E935-5856-9A4C-87E5-D6930D8325BE}" dt="2023-06-09T13:39:38.353" v="1022" actId="20577"/>
          <ac:spMkLst>
            <pc:docMk/>
            <pc:sldMk cId="486578229" sldId="265"/>
            <ac:spMk id="2" creationId="{72081545-4B44-3709-8A7C-018DDF2630C1}"/>
          </ac:spMkLst>
        </pc:spChg>
        <pc:spChg chg="add del mod">
          <ac:chgData name="이한별" userId="6f39a8c5-8e2a-4a0f-a8f7-ba3f1fdb777f" providerId="ADAL" clId="{31C5E935-5856-9A4C-87E5-D6930D8325BE}" dt="2023-06-13T11:03:20.037" v="1111" actId="478"/>
          <ac:spMkLst>
            <pc:docMk/>
            <pc:sldMk cId="486578229" sldId="265"/>
            <ac:spMk id="3" creationId="{4160400A-FC6C-A963-AD12-16DD4F785CCC}"/>
          </ac:spMkLst>
        </pc:spChg>
        <pc:spChg chg="add del mod">
          <ac:chgData name="이한별" userId="6f39a8c5-8e2a-4a0f-a8f7-ba3f1fdb777f" providerId="ADAL" clId="{31C5E935-5856-9A4C-87E5-D6930D8325BE}" dt="2023-06-13T11:00:03.492" v="1107" actId="478"/>
          <ac:spMkLst>
            <pc:docMk/>
            <pc:sldMk cId="486578229" sldId="265"/>
            <ac:spMk id="5" creationId="{40DA96AF-F2B5-B27C-5D4C-5FEC15585AEE}"/>
          </ac:spMkLst>
        </pc:spChg>
        <pc:spChg chg="add mod">
          <ac:chgData name="이한별" userId="6f39a8c5-8e2a-4a0f-a8f7-ba3f1fdb777f" providerId="ADAL" clId="{31C5E935-5856-9A4C-87E5-D6930D8325BE}" dt="2023-06-13T11:04:11.406" v="1133" actId="1076"/>
          <ac:spMkLst>
            <pc:docMk/>
            <pc:sldMk cId="486578229" sldId="265"/>
            <ac:spMk id="7" creationId="{3EAC9FB5-11D9-209F-5D93-45E460E5777D}"/>
          </ac:spMkLst>
        </pc:spChg>
        <pc:spChg chg="add mod">
          <ac:chgData name="이한별" userId="6f39a8c5-8e2a-4a0f-a8f7-ba3f1fdb777f" providerId="ADAL" clId="{31C5E935-5856-9A4C-87E5-D6930D8325BE}" dt="2023-06-13T11:05:08.910" v="1146" actId="20577"/>
          <ac:spMkLst>
            <pc:docMk/>
            <pc:sldMk cId="486578229" sldId="265"/>
            <ac:spMk id="9" creationId="{8E32E3C1-2530-EAE5-B223-CF79B03B6D7E}"/>
          </ac:spMkLst>
        </pc:spChg>
        <pc:spChg chg="del">
          <ac:chgData name="이한별" userId="6f39a8c5-8e2a-4a0f-a8f7-ba3f1fdb777f" providerId="ADAL" clId="{31C5E935-5856-9A4C-87E5-D6930D8325BE}" dt="2023-06-09T13:39:43.525" v="1023" actId="478"/>
          <ac:spMkLst>
            <pc:docMk/>
            <pc:sldMk cId="486578229" sldId="265"/>
            <ac:spMk id="11" creationId="{2EC17D7F-8D70-E358-C1EA-A8D9C843F3F1}"/>
          </ac:spMkLst>
        </pc:spChg>
        <pc:spChg chg="add mod">
          <ac:chgData name="이한별" userId="6f39a8c5-8e2a-4a0f-a8f7-ba3f1fdb777f" providerId="ADAL" clId="{31C5E935-5856-9A4C-87E5-D6930D8325BE}" dt="2023-06-13T11:06:04.815" v="1170" actId="20577"/>
          <ac:spMkLst>
            <pc:docMk/>
            <pc:sldMk cId="486578229" sldId="265"/>
            <ac:spMk id="11" creationId="{55485F06-3FAC-7B8C-F008-A8810AEBE207}"/>
          </ac:spMkLst>
        </pc:spChg>
        <pc:picChg chg="add mod">
          <ac:chgData name="이한별" userId="6f39a8c5-8e2a-4a0f-a8f7-ba3f1fdb777f" providerId="ADAL" clId="{31C5E935-5856-9A4C-87E5-D6930D8325BE}" dt="2023-06-13T11:03:24.111" v="1112" actId="1076"/>
          <ac:picMkLst>
            <pc:docMk/>
            <pc:sldMk cId="486578229" sldId="265"/>
            <ac:picMk id="6" creationId="{3E97D4E5-3660-32C2-7AF6-88D33164275E}"/>
          </ac:picMkLst>
        </pc:picChg>
        <pc:picChg chg="del">
          <ac:chgData name="이한별" userId="6f39a8c5-8e2a-4a0f-a8f7-ba3f1fdb777f" providerId="ADAL" clId="{31C5E935-5856-9A4C-87E5-D6930D8325BE}" dt="2023-06-09T13:39:43.525" v="1023" actId="478"/>
          <ac:picMkLst>
            <pc:docMk/>
            <pc:sldMk cId="486578229" sldId="265"/>
            <ac:picMk id="6" creationId="{F6830098-463B-556C-BE28-5A2B27F3E0F0}"/>
          </ac:picMkLst>
        </pc:picChg>
        <pc:picChg chg="add mod">
          <ac:chgData name="이한별" userId="6f39a8c5-8e2a-4a0f-a8f7-ba3f1fdb777f" providerId="ADAL" clId="{31C5E935-5856-9A4C-87E5-D6930D8325BE}" dt="2023-06-13T11:04:42.166" v="1135" actId="1076"/>
          <ac:picMkLst>
            <pc:docMk/>
            <pc:sldMk cId="486578229" sldId="265"/>
            <ac:picMk id="8" creationId="{071F92F2-4DE5-935C-5673-808268FBD7C0}"/>
          </ac:picMkLst>
        </pc:picChg>
        <pc:picChg chg="del">
          <ac:chgData name="이한별" userId="6f39a8c5-8e2a-4a0f-a8f7-ba3f1fdb777f" providerId="ADAL" clId="{31C5E935-5856-9A4C-87E5-D6930D8325BE}" dt="2023-06-09T13:39:43.525" v="1023" actId="478"/>
          <ac:picMkLst>
            <pc:docMk/>
            <pc:sldMk cId="486578229" sldId="265"/>
            <ac:picMk id="8" creationId="{FEABEF31-6D7C-0FB8-0F90-C3667BC57221}"/>
          </ac:picMkLst>
        </pc:picChg>
        <pc:picChg chg="add mod">
          <ac:chgData name="이한별" userId="6f39a8c5-8e2a-4a0f-a8f7-ba3f1fdb777f" providerId="ADAL" clId="{31C5E935-5856-9A4C-87E5-D6930D8325BE}" dt="2023-06-13T11:05:26.862" v="1148" actId="1076"/>
          <ac:picMkLst>
            <pc:docMk/>
            <pc:sldMk cId="486578229" sldId="265"/>
            <ac:picMk id="10" creationId="{94F9F282-6A3B-1427-CB1E-2017B991C071}"/>
          </ac:picMkLst>
        </pc:picChg>
      </pc:sldChg>
      <pc:sldChg chg="modSp add mod">
        <pc:chgData name="이한별" userId="6f39a8c5-8e2a-4a0f-a8f7-ba3f1fdb777f" providerId="ADAL" clId="{31C5E935-5856-9A4C-87E5-D6930D8325BE}" dt="2023-06-09T13:43:47.874" v="1099" actId="20577"/>
        <pc:sldMkLst>
          <pc:docMk/>
          <pc:sldMk cId="4234780826" sldId="266"/>
        </pc:sldMkLst>
        <pc:spChg chg="mod">
          <ac:chgData name="이한별" userId="6f39a8c5-8e2a-4a0f-a8f7-ba3f1fdb777f" providerId="ADAL" clId="{31C5E935-5856-9A4C-87E5-D6930D8325BE}" dt="2023-06-09T13:39:58.683" v="1033" actId="20577"/>
          <ac:spMkLst>
            <pc:docMk/>
            <pc:sldMk cId="4234780826" sldId="266"/>
            <ac:spMk id="2" creationId="{72081545-4B44-3709-8A7C-018DDF2630C1}"/>
          </ac:spMkLst>
        </pc:spChg>
        <pc:spChg chg="mod">
          <ac:chgData name="이한별" userId="6f39a8c5-8e2a-4a0f-a8f7-ba3f1fdb777f" providerId="ADAL" clId="{31C5E935-5856-9A4C-87E5-D6930D8325BE}" dt="2023-06-09T13:43:47.874" v="1099" actId="20577"/>
          <ac:spMkLst>
            <pc:docMk/>
            <pc:sldMk cId="4234780826" sldId="266"/>
            <ac:spMk id="5" creationId="{40DA96AF-F2B5-B27C-5D4C-5FEC15585AEE}"/>
          </ac:spMkLst>
        </pc:spChg>
      </pc:sldChg>
      <pc:sldChg chg="modAnim">
        <pc:chgData name="이한별" userId="6f39a8c5-8e2a-4a0f-a8f7-ba3f1fdb777f" providerId="ADAL" clId="{31C5E935-5856-9A4C-87E5-D6930D8325BE}" dt="2023-06-14T00:08:00.581" v="1174"/>
        <pc:sldMkLst>
          <pc:docMk/>
          <pc:sldMk cId="1281234719" sldId="267"/>
        </pc:sldMkLst>
      </pc:sldChg>
      <pc:sldChg chg="modAnim">
        <pc:chgData name="이한별" userId="6f39a8c5-8e2a-4a0f-a8f7-ba3f1fdb777f" providerId="ADAL" clId="{31C5E935-5856-9A4C-87E5-D6930D8325BE}" dt="2023-06-14T00:08:05.169" v="1175"/>
        <pc:sldMkLst>
          <pc:docMk/>
          <pc:sldMk cId="3791701044" sldId="268"/>
        </pc:sldMkLst>
      </pc:sldChg>
    </pc:docChg>
  </pc:docChgLst>
  <pc:docChgLst>
    <pc:chgData name="이한별" userId="6f39a8c5-8e2a-4a0f-a8f7-ba3f1fdb777f" providerId="ADAL" clId="{573A3B7B-DC86-49F4-B0C2-56B389BE90E5}"/>
    <pc:docChg chg="custSel addSld delSld modSld">
      <pc:chgData name="이한별" userId="6f39a8c5-8e2a-4a0f-a8f7-ba3f1fdb777f" providerId="ADAL" clId="{573A3B7B-DC86-49F4-B0C2-56B389BE90E5}" dt="2023-06-13T16:52:04.998" v="235" actId="1076"/>
      <pc:docMkLst>
        <pc:docMk/>
      </pc:docMkLst>
      <pc:sldChg chg="addSp modSp mod">
        <pc:chgData name="이한별" userId="6f39a8c5-8e2a-4a0f-a8f7-ba3f1fdb777f" providerId="ADAL" clId="{573A3B7B-DC86-49F4-B0C2-56B389BE90E5}" dt="2023-06-13T15:21:25.355" v="37" actId="113"/>
        <pc:sldMkLst>
          <pc:docMk/>
          <pc:sldMk cId="3569210928" sldId="256"/>
        </pc:sldMkLst>
        <pc:spChg chg="add mod">
          <ac:chgData name="이한별" userId="6f39a8c5-8e2a-4a0f-a8f7-ba3f1fdb777f" providerId="ADAL" clId="{573A3B7B-DC86-49F4-B0C2-56B389BE90E5}" dt="2023-06-13T15:21:25.355" v="37" actId="113"/>
          <ac:spMkLst>
            <pc:docMk/>
            <pc:sldMk cId="3569210928" sldId="256"/>
            <ac:spMk id="2" creationId="{95F5BCD4-4490-0067-E722-89B788705316}"/>
          </ac:spMkLst>
        </pc:spChg>
      </pc:sldChg>
      <pc:sldChg chg="modSp mod">
        <pc:chgData name="이한별" userId="6f39a8c5-8e2a-4a0f-a8f7-ba3f1fdb777f" providerId="ADAL" clId="{573A3B7B-DC86-49F4-B0C2-56B389BE90E5}" dt="2023-06-13T16:25:20.266" v="113" actId="20577"/>
        <pc:sldMkLst>
          <pc:docMk/>
          <pc:sldMk cId="1192334540" sldId="257"/>
        </pc:sldMkLst>
        <pc:spChg chg="mod">
          <ac:chgData name="이한별" userId="6f39a8c5-8e2a-4a0f-a8f7-ba3f1fdb777f" providerId="ADAL" clId="{573A3B7B-DC86-49F4-B0C2-56B389BE90E5}" dt="2023-06-13T16:25:20.266" v="113" actId="20577"/>
          <ac:spMkLst>
            <pc:docMk/>
            <pc:sldMk cId="1192334540" sldId="257"/>
            <ac:spMk id="3" creationId="{D43FA3AB-D936-7056-5F0D-1DB6BCDADAB4}"/>
          </ac:spMkLst>
        </pc:spChg>
      </pc:sldChg>
      <pc:sldChg chg="addSp modSp mod">
        <pc:chgData name="이한별" userId="6f39a8c5-8e2a-4a0f-a8f7-ba3f1fdb777f" providerId="ADAL" clId="{573A3B7B-DC86-49F4-B0C2-56B389BE90E5}" dt="2023-06-13T15:44:37.419" v="76" actId="20577"/>
        <pc:sldMkLst>
          <pc:docMk/>
          <pc:sldMk cId="3442676111" sldId="258"/>
        </pc:sldMkLst>
        <pc:spChg chg="add mod">
          <ac:chgData name="이한별" userId="6f39a8c5-8e2a-4a0f-a8f7-ba3f1fdb777f" providerId="ADAL" clId="{573A3B7B-DC86-49F4-B0C2-56B389BE90E5}" dt="2023-06-13T15:44:37.419" v="76" actId="20577"/>
          <ac:spMkLst>
            <pc:docMk/>
            <pc:sldMk cId="3442676111" sldId="258"/>
            <ac:spMk id="3" creationId="{567DC4DE-8918-DE21-167C-F0199CBF9627}"/>
          </ac:spMkLst>
        </pc:spChg>
      </pc:sldChg>
      <pc:sldChg chg="addSp delSp modSp add mod delAnim modAnim">
        <pc:chgData name="이한별" userId="6f39a8c5-8e2a-4a0f-a8f7-ba3f1fdb777f" providerId="ADAL" clId="{573A3B7B-DC86-49F4-B0C2-56B389BE90E5}" dt="2023-06-13T16:45:36.361" v="203" actId="1076"/>
        <pc:sldMkLst>
          <pc:docMk/>
          <pc:sldMk cId="1281234719" sldId="267"/>
        </pc:sldMkLst>
        <pc:spChg chg="mod">
          <ac:chgData name="이한별" userId="6f39a8c5-8e2a-4a0f-a8f7-ba3f1fdb777f" providerId="ADAL" clId="{573A3B7B-DC86-49F4-B0C2-56B389BE90E5}" dt="2023-06-13T16:25:03.854" v="94" actId="20577"/>
          <ac:spMkLst>
            <pc:docMk/>
            <pc:sldMk cId="1281234719" sldId="267"/>
            <ac:spMk id="2" creationId="{72081545-4B44-3709-8A7C-018DDF2630C1}"/>
          </ac:spMkLst>
        </pc:spChg>
        <pc:spChg chg="add mod">
          <ac:chgData name="이한별" userId="6f39a8c5-8e2a-4a0f-a8f7-ba3f1fdb777f" providerId="ADAL" clId="{573A3B7B-DC86-49F4-B0C2-56B389BE90E5}" dt="2023-06-13T16:45:14.494" v="197" actId="1076"/>
          <ac:spMkLst>
            <pc:docMk/>
            <pc:sldMk cId="1281234719" sldId="267"/>
            <ac:spMk id="5" creationId="{08937890-FF7B-E7F6-50DF-56691F0737C8}"/>
          </ac:spMkLst>
        </pc:spChg>
        <pc:spChg chg="del mod">
          <ac:chgData name="이한별" userId="6f39a8c5-8e2a-4a0f-a8f7-ba3f1fdb777f" providerId="ADAL" clId="{573A3B7B-DC86-49F4-B0C2-56B389BE90E5}" dt="2023-06-13T16:41:41.818" v="136" actId="478"/>
          <ac:spMkLst>
            <pc:docMk/>
            <pc:sldMk cId="1281234719" sldId="267"/>
            <ac:spMk id="9" creationId="{8E32E3C1-2530-EAE5-B223-CF79B03B6D7E}"/>
          </ac:spMkLst>
        </pc:spChg>
        <pc:spChg chg="del">
          <ac:chgData name="이한별" userId="6f39a8c5-8e2a-4a0f-a8f7-ba3f1fdb777f" providerId="ADAL" clId="{573A3B7B-DC86-49F4-B0C2-56B389BE90E5}" dt="2023-06-13T16:41:41.818" v="136" actId="478"/>
          <ac:spMkLst>
            <pc:docMk/>
            <pc:sldMk cId="1281234719" sldId="267"/>
            <ac:spMk id="11" creationId="{55485F06-3FAC-7B8C-F008-A8810AEBE207}"/>
          </ac:spMkLst>
        </pc:spChg>
        <pc:spChg chg="add mod">
          <ac:chgData name="이한별" userId="6f39a8c5-8e2a-4a0f-a8f7-ba3f1fdb777f" providerId="ADAL" clId="{573A3B7B-DC86-49F4-B0C2-56B389BE90E5}" dt="2023-06-13T16:45:20.356" v="198" actId="1076"/>
          <ac:spMkLst>
            <pc:docMk/>
            <pc:sldMk cId="1281234719" sldId="267"/>
            <ac:spMk id="13" creationId="{E4689BCF-BFC4-D3B3-C566-70DD151103E1}"/>
          </ac:spMkLst>
        </pc:spChg>
        <pc:spChg chg="add mod">
          <ac:chgData name="이한별" userId="6f39a8c5-8e2a-4a0f-a8f7-ba3f1fdb777f" providerId="ADAL" clId="{573A3B7B-DC86-49F4-B0C2-56B389BE90E5}" dt="2023-06-13T16:45:23.714" v="199" actId="1076"/>
          <ac:spMkLst>
            <pc:docMk/>
            <pc:sldMk cId="1281234719" sldId="267"/>
            <ac:spMk id="16" creationId="{8119E10F-239F-6E3B-9A83-7E0C0C33C774}"/>
          </ac:spMkLst>
        </pc:spChg>
        <pc:picChg chg="add mod">
          <ac:chgData name="이한별" userId="6f39a8c5-8e2a-4a0f-a8f7-ba3f1fdb777f" providerId="ADAL" clId="{573A3B7B-DC86-49F4-B0C2-56B389BE90E5}" dt="2023-06-13T16:45:36.361" v="203" actId="1076"/>
          <ac:picMkLst>
            <pc:docMk/>
            <pc:sldMk cId="1281234719" sldId="267"/>
            <ac:picMk id="3" creationId="{37AA1363-3BB2-90C0-ACAF-DE391B317AC1}"/>
          </ac:picMkLst>
        </pc:picChg>
        <pc:picChg chg="del">
          <ac:chgData name="이한별" userId="6f39a8c5-8e2a-4a0f-a8f7-ba3f1fdb777f" providerId="ADAL" clId="{573A3B7B-DC86-49F4-B0C2-56B389BE90E5}" dt="2023-06-13T16:31:41.715" v="114" actId="478"/>
          <ac:picMkLst>
            <pc:docMk/>
            <pc:sldMk cId="1281234719" sldId="267"/>
            <ac:picMk id="6" creationId="{3E97D4E5-3660-32C2-7AF6-88D33164275E}"/>
          </ac:picMkLst>
        </pc:picChg>
        <pc:picChg chg="del mod">
          <ac:chgData name="이한별" userId="6f39a8c5-8e2a-4a0f-a8f7-ba3f1fdb777f" providerId="ADAL" clId="{573A3B7B-DC86-49F4-B0C2-56B389BE90E5}" dt="2023-06-13T16:41:33.735" v="134" actId="478"/>
          <ac:picMkLst>
            <pc:docMk/>
            <pc:sldMk cId="1281234719" sldId="267"/>
            <ac:picMk id="8" creationId="{071F92F2-4DE5-935C-5673-808268FBD7C0}"/>
          </ac:picMkLst>
        </pc:picChg>
        <pc:picChg chg="del">
          <ac:chgData name="이한별" userId="6f39a8c5-8e2a-4a0f-a8f7-ba3f1fdb777f" providerId="ADAL" clId="{573A3B7B-DC86-49F4-B0C2-56B389BE90E5}" dt="2023-06-13T16:41:36.093" v="135" actId="478"/>
          <ac:picMkLst>
            <pc:docMk/>
            <pc:sldMk cId="1281234719" sldId="267"/>
            <ac:picMk id="10" creationId="{94F9F282-6A3B-1427-CB1E-2017B991C071}"/>
          </ac:picMkLst>
        </pc:picChg>
        <pc:picChg chg="add mod">
          <ac:chgData name="이한별" userId="6f39a8c5-8e2a-4a0f-a8f7-ba3f1fdb777f" providerId="ADAL" clId="{573A3B7B-DC86-49F4-B0C2-56B389BE90E5}" dt="2023-06-13T16:45:32.524" v="202" actId="1076"/>
          <ac:picMkLst>
            <pc:docMk/>
            <pc:sldMk cId="1281234719" sldId="267"/>
            <ac:picMk id="12" creationId="{E4073CC4-4E42-755A-9F2D-FE4FB45AF91C}"/>
          </ac:picMkLst>
        </pc:picChg>
        <pc:picChg chg="add mod">
          <ac:chgData name="이한별" userId="6f39a8c5-8e2a-4a0f-a8f7-ba3f1fdb777f" providerId="ADAL" clId="{573A3B7B-DC86-49F4-B0C2-56B389BE90E5}" dt="2023-06-13T16:45:29.943" v="201" actId="1076"/>
          <ac:picMkLst>
            <pc:docMk/>
            <pc:sldMk cId="1281234719" sldId="267"/>
            <ac:picMk id="14" creationId="{91EC78B2-5E8C-EA49-C248-CB58D852FCF4}"/>
          </ac:picMkLst>
        </pc:picChg>
        <pc:picChg chg="add mod">
          <ac:chgData name="이한별" userId="6f39a8c5-8e2a-4a0f-a8f7-ba3f1fdb777f" providerId="ADAL" clId="{573A3B7B-DC86-49F4-B0C2-56B389BE90E5}" dt="2023-06-13T16:45:26.338" v="200" actId="1076"/>
          <ac:picMkLst>
            <pc:docMk/>
            <pc:sldMk cId="1281234719" sldId="267"/>
            <ac:picMk id="15" creationId="{63625119-9B3B-6D5F-F104-2E001FD3F587}"/>
          </ac:picMkLst>
        </pc:picChg>
      </pc:sldChg>
      <pc:sldChg chg="add del">
        <pc:chgData name="이한별" userId="6f39a8c5-8e2a-4a0f-a8f7-ba3f1fdb777f" providerId="ADAL" clId="{573A3B7B-DC86-49F4-B0C2-56B389BE90E5}" dt="2023-06-13T16:45:39.270" v="204" actId="47"/>
        <pc:sldMkLst>
          <pc:docMk/>
          <pc:sldMk cId="2801025566" sldId="268"/>
        </pc:sldMkLst>
      </pc:sldChg>
      <pc:sldChg chg="addSp delSp modSp add mod delAnim modAnim">
        <pc:chgData name="이한별" userId="6f39a8c5-8e2a-4a0f-a8f7-ba3f1fdb777f" providerId="ADAL" clId="{573A3B7B-DC86-49F4-B0C2-56B389BE90E5}" dt="2023-06-13T16:52:04.998" v="235" actId="1076"/>
        <pc:sldMkLst>
          <pc:docMk/>
          <pc:sldMk cId="3791701044" sldId="268"/>
        </pc:sldMkLst>
        <pc:spChg chg="del mod">
          <ac:chgData name="이한별" userId="6f39a8c5-8e2a-4a0f-a8f7-ba3f1fdb777f" providerId="ADAL" clId="{573A3B7B-DC86-49F4-B0C2-56B389BE90E5}" dt="2023-06-13T16:47:26.608" v="212" actId="478"/>
          <ac:spMkLst>
            <pc:docMk/>
            <pc:sldMk cId="3791701044" sldId="268"/>
            <ac:spMk id="5" creationId="{08937890-FF7B-E7F6-50DF-56691F0737C8}"/>
          </ac:spMkLst>
        </pc:spChg>
        <pc:spChg chg="mod">
          <ac:chgData name="이한별" userId="6f39a8c5-8e2a-4a0f-a8f7-ba3f1fdb777f" providerId="ADAL" clId="{573A3B7B-DC86-49F4-B0C2-56B389BE90E5}" dt="2023-06-13T16:51:43.118" v="233" actId="20577"/>
          <ac:spMkLst>
            <pc:docMk/>
            <pc:sldMk cId="3791701044" sldId="268"/>
            <ac:spMk id="13" creationId="{E4689BCF-BFC4-D3B3-C566-70DD151103E1}"/>
          </ac:spMkLst>
        </pc:spChg>
        <pc:spChg chg="mod">
          <ac:chgData name="이한별" userId="6f39a8c5-8e2a-4a0f-a8f7-ba3f1fdb777f" providerId="ADAL" clId="{573A3B7B-DC86-49F4-B0C2-56B389BE90E5}" dt="2023-06-13T16:51:39.268" v="227" actId="20577"/>
          <ac:spMkLst>
            <pc:docMk/>
            <pc:sldMk cId="3791701044" sldId="268"/>
            <ac:spMk id="16" creationId="{8119E10F-239F-6E3B-9A83-7E0C0C33C774}"/>
          </ac:spMkLst>
        </pc:spChg>
        <pc:picChg chg="add mod">
          <ac:chgData name="이한별" userId="6f39a8c5-8e2a-4a0f-a8f7-ba3f1fdb777f" providerId="ADAL" clId="{573A3B7B-DC86-49F4-B0C2-56B389BE90E5}" dt="2023-06-13T16:48:12.936" v="221" actId="1076"/>
          <ac:picMkLst>
            <pc:docMk/>
            <pc:sldMk cId="3791701044" sldId="268"/>
            <ac:picMk id="6" creationId="{8A8AEE8F-0EB5-2CBF-96EA-6BC0A51C4EA6}"/>
          </ac:picMkLst>
        </pc:picChg>
        <pc:picChg chg="add mod">
          <ac:chgData name="이한별" userId="6f39a8c5-8e2a-4a0f-a8f7-ba3f1fdb777f" providerId="ADAL" clId="{573A3B7B-DC86-49F4-B0C2-56B389BE90E5}" dt="2023-06-13T16:52:04.998" v="235" actId="1076"/>
          <ac:picMkLst>
            <pc:docMk/>
            <pc:sldMk cId="3791701044" sldId="268"/>
            <ac:picMk id="8" creationId="{BBA9A3BE-ABBD-C2EE-6D12-622E90DFF03C}"/>
          </ac:picMkLst>
        </pc:picChg>
        <pc:picChg chg="del">
          <ac:chgData name="이한별" userId="6f39a8c5-8e2a-4a0f-a8f7-ba3f1fdb777f" providerId="ADAL" clId="{573A3B7B-DC86-49F4-B0C2-56B389BE90E5}" dt="2023-06-13T16:47:32.642" v="214" actId="478"/>
          <ac:picMkLst>
            <pc:docMk/>
            <pc:sldMk cId="3791701044" sldId="268"/>
            <ac:picMk id="12" creationId="{E4073CC4-4E42-755A-9F2D-FE4FB45AF91C}"/>
          </ac:picMkLst>
        </pc:picChg>
        <pc:picChg chg="del">
          <ac:chgData name="이한별" userId="6f39a8c5-8e2a-4a0f-a8f7-ba3f1fdb777f" providerId="ADAL" clId="{573A3B7B-DC86-49F4-B0C2-56B389BE90E5}" dt="2023-06-13T16:47:34.844" v="215" actId="478"/>
          <ac:picMkLst>
            <pc:docMk/>
            <pc:sldMk cId="3791701044" sldId="268"/>
            <ac:picMk id="14" creationId="{91EC78B2-5E8C-EA49-C248-CB58D852FCF4}"/>
          </ac:picMkLst>
        </pc:picChg>
        <pc:picChg chg="del">
          <ac:chgData name="이한별" userId="6f39a8c5-8e2a-4a0f-a8f7-ba3f1fdb777f" providerId="ADAL" clId="{573A3B7B-DC86-49F4-B0C2-56B389BE90E5}" dt="2023-06-13T16:47:36.654" v="216" actId="478"/>
          <ac:picMkLst>
            <pc:docMk/>
            <pc:sldMk cId="3791701044" sldId="268"/>
            <ac:picMk id="15" creationId="{63625119-9B3B-6D5F-F104-2E001FD3F587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2023. 6. 14.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9716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2023. 6. 14.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05130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2023. 6. 14.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39568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2023. 6. 14.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39829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2023. 6. 14.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62341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2023. 6. 14.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1963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2023. 6. 14.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34699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2023. 6. 14.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02725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2023. 6. 14.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56823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2023. 6. 14.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96060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2023. 6. 14.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64931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66825D-2B69-4989-8861-A6901ABADB6C}" type="datetimeFigureOut">
              <a:rPr lang="ko-KR" altLang="en-US" smtClean="0"/>
              <a:t>2023. 6. 14.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6743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microsoft.com/office/2007/relationships/media" Target="../media/media2.mp4"/><Relationship Id="rId7" Type="http://schemas.openxmlformats.org/officeDocument/2006/relationships/slideLayout" Target="../slideLayouts/slideLayout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audio" Target="../media/media3.mp4"/><Relationship Id="rId5" Type="http://schemas.microsoft.com/office/2007/relationships/media" Target="../media/media3.mp4"/><Relationship Id="rId4" Type="http://schemas.openxmlformats.org/officeDocument/2006/relationships/audio" Target="../media/media2.mp4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audio" Target="../media/media7.wav"/><Relationship Id="rId3" Type="http://schemas.microsoft.com/office/2007/relationships/media" Target="../media/media5.wav"/><Relationship Id="rId7" Type="http://schemas.microsoft.com/office/2007/relationships/media" Target="../media/media7.wav"/><Relationship Id="rId2" Type="http://schemas.openxmlformats.org/officeDocument/2006/relationships/audio" Target="../media/media4.wav"/><Relationship Id="rId1" Type="http://schemas.microsoft.com/office/2007/relationships/media" Target="../media/media4.wav"/><Relationship Id="rId6" Type="http://schemas.openxmlformats.org/officeDocument/2006/relationships/audio" Target="../media/media6.wav"/><Relationship Id="rId5" Type="http://schemas.microsoft.com/office/2007/relationships/media" Target="../media/media6.wav"/><Relationship Id="rId10" Type="http://schemas.openxmlformats.org/officeDocument/2006/relationships/image" Target="../media/image18.png"/><Relationship Id="rId4" Type="http://schemas.openxmlformats.org/officeDocument/2006/relationships/audio" Target="../media/media5.wav"/><Relationship Id="rId9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microsoft.com/office/2007/relationships/media" Target="../media/media8.wav"/><Relationship Id="rId7" Type="http://schemas.openxmlformats.org/officeDocument/2006/relationships/slideLayout" Target="../slideLayouts/slideLayout2.xml"/><Relationship Id="rId2" Type="http://schemas.openxmlformats.org/officeDocument/2006/relationships/audio" Target="../media/media4.wav"/><Relationship Id="rId1" Type="http://schemas.microsoft.com/office/2007/relationships/media" Target="../media/media4.wav"/><Relationship Id="rId6" Type="http://schemas.openxmlformats.org/officeDocument/2006/relationships/audio" Target="../media/media9.wav"/><Relationship Id="rId5" Type="http://schemas.microsoft.com/office/2007/relationships/media" Target="../media/media9.wav"/><Relationship Id="rId4" Type="http://schemas.openxmlformats.org/officeDocument/2006/relationships/audio" Target="../media/media8.wav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2B7C0A1-FA6F-35FC-D84C-B1118FF05682}"/>
              </a:ext>
            </a:extLst>
          </p:cNvPr>
          <p:cNvSpPr txBox="1"/>
          <p:nvPr/>
        </p:nvSpPr>
        <p:spPr>
          <a:xfrm>
            <a:off x="781706" y="2230077"/>
            <a:ext cx="1062858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7000">
                <a:latin typeface="Microsoft JhengHei" panose="020B0604030504040204" pitchFamily="34" charset="-120"/>
                <a:ea typeface="Microsoft JhengHei" panose="020B0604030504040204" pitchFamily="34" charset="-120"/>
                <a:cs typeface="K2D Light" pitchFamily="2" charset="-34"/>
              </a:rPr>
              <a:t>Digital Signal Processing</a:t>
            </a:r>
            <a:endParaRPr kumimoji="1" lang="ko-Kore-KR" altLang="en-US" sz="7000">
              <a:latin typeface="Microsoft JhengHei" panose="020B0604030504040204" pitchFamily="34" charset="-120"/>
              <a:ea typeface="PilGi" pitchFamily="2" charset="-127"/>
              <a:cs typeface="K2D Light" pitchFamily="2" charset="-34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AE6071-9D65-89BB-35D3-1CEE61A7D89A}"/>
              </a:ext>
            </a:extLst>
          </p:cNvPr>
          <p:cNvSpPr txBox="1"/>
          <p:nvPr/>
        </p:nvSpPr>
        <p:spPr>
          <a:xfrm>
            <a:off x="2454166" y="3705678"/>
            <a:ext cx="728366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3500">
                <a:latin typeface="Century Gothic" panose="020B0502020202020204" pitchFamily="34" charset="0"/>
              </a:rPr>
              <a:t>Adaptive Line Enhancement</a:t>
            </a:r>
            <a:endParaRPr kumimoji="1" lang="ko-Kore-KR" altLang="en-US" sz="3500">
              <a:latin typeface="Century Gothic" panose="020B0502020202020204" pitchFamily="34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20ACF36-FBAE-7F16-F666-8A50A0F4BE7A}"/>
              </a:ext>
            </a:extLst>
          </p:cNvPr>
          <p:cNvSpPr/>
          <p:nvPr/>
        </p:nvSpPr>
        <p:spPr>
          <a:xfrm>
            <a:off x="-12358" y="5585254"/>
            <a:ext cx="12294973" cy="1285103"/>
          </a:xfrm>
          <a:prstGeom prst="rect">
            <a:avLst/>
          </a:prstGeom>
          <a:solidFill>
            <a:srgbClr val="15427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5F5BCD4-4490-0067-E722-89B788705316}"/>
              </a:ext>
            </a:extLst>
          </p:cNvPr>
          <p:cNvSpPr txBox="1"/>
          <p:nvPr/>
        </p:nvSpPr>
        <p:spPr>
          <a:xfrm>
            <a:off x="2454166" y="5845396"/>
            <a:ext cx="701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Hanbyeol</a:t>
            </a:r>
            <a:r>
              <a:rPr lang="en-US" altLang="ko-KR" b="1" dirty="0">
                <a:solidFill>
                  <a:schemeClr val="bg1"/>
                </a:solidFill>
                <a:latin typeface="Century Gothic" panose="020B0502020202020204" pitchFamily="34" charset="0"/>
              </a:rPr>
              <a:t> Lee          </a:t>
            </a:r>
            <a:r>
              <a:rPr lang="en-US" altLang="ko-KR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Jiyoung</a:t>
            </a:r>
            <a:r>
              <a:rPr lang="en-US" altLang="ko-KR" b="1" dirty="0">
                <a:solidFill>
                  <a:schemeClr val="bg1"/>
                </a:solidFill>
                <a:latin typeface="Century Gothic" panose="020B0502020202020204" pitchFamily="34" charset="0"/>
              </a:rPr>
              <a:t> Ok</a:t>
            </a:r>
            <a:endParaRPr lang="ko-KR" altLang="en-US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92109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6CDCE27-ADC7-85B4-517C-9261B07D8168}"/>
              </a:ext>
            </a:extLst>
          </p:cNvPr>
          <p:cNvSpPr/>
          <p:nvPr/>
        </p:nvSpPr>
        <p:spPr>
          <a:xfrm>
            <a:off x="-10510" y="-10510"/>
            <a:ext cx="12202510" cy="1566041"/>
          </a:xfrm>
          <a:prstGeom prst="rect">
            <a:avLst/>
          </a:prstGeom>
          <a:solidFill>
            <a:srgbClr val="15427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2081545-4B44-3709-8A7C-018DDF263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>
                <a:solidFill>
                  <a:schemeClr val="bg1"/>
                </a:solidFill>
                <a:latin typeface="Century Gothic" panose="020B0502020202020204" pitchFamily="34" charset="0"/>
              </a:rPr>
              <a:t>Application to Music</a:t>
            </a:r>
            <a:endParaRPr kumimoji="1" lang="ko-Kore-KR" altLang="en-US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6" name="mysong.mp3">
            <a:hlinkClick r:id="" action="ppaction://media"/>
            <a:extLst>
              <a:ext uri="{FF2B5EF4-FFF2-40B4-BE49-F238E27FC236}">
                <a16:creationId xmlns:a16="http://schemas.microsoft.com/office/drawing/2014/main" id="{3E97D4E5-3660-32C2-7AF6-88D33164275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91740" y="2169984"/>
            <a:ext cx="812800" cy="8128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AC9FB5-11D9-209F-5D93-45E460E5777D}"/>
              </a:ext>
            </a:extLst>
          </p:cNvPr>
          <p:cNvSpPr txBox="1"/>
          <p:nvPr/>
        </p:nvSpPr>
        <p:spPr>
          <a:xfrm>
            <a:off x="2483708" y="2376329"/>
            <a:ext cx="73275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>
                <a:latin typeface="Century Gothic" panose="020B0502020202020204" pitchFamily="34" charset="0"/>
              </a:rPr>
              <a:t>Original Sound</a:t>
            </a:r>
            <a:endParaRPr kumimoji="1" lang="ko-Kore-KR" altLang="en-US" sz="2000">
              <a:latin typeface="Century Gothic" panose="020B0502020202020204" pitchFamily="34" charset="0"/>
            </a:endParaRPr>
          </a:p>
        </p:txBody>
      </p:sp>
      <p:pic>
        <p:nvPicPr>
          <p:cNvPr id="8" name="mysong_noise.mp4">
            <a:hlinkClick r:id="" action="ppaction://media"/>
            <a:extLst>
              <a:ext uri="{FF2B5EF4-FFF2-40B4-BE49-F238E27FC236}">
                <a16:creationId xmlns:a16="http://schemas.microsoft.com/office/drawing/2014/main" id="{071F92F2-4DE5-935C-5673-808268FBD7C0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91740" y="3726935"/>
            <a:ext cx="812800" cy="8128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E32E3C1-2530-EAE5-B223-CF79B03B6D7E}"/>
              </a:ext>
            </a:extLst>
          </p:cNvPr>
          <p:cNvSpPr txBox="1"/>
          <p:nvPr/>
        </p:nvSpPr>
        <p:spPr>
          <a:xfrm>
            <a:off x="2483708" y="3933280"/>
            <a:ext cx="73275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>
                <a:latin typeface="Century Gothic" panose="020B0502020202020204" pitchFamily="34" charset="0"/>
              </a:rPr>
              <a:t>Original Sound + Noise</a:t>
            </a:r>
            <a:endParaRPr kumimoji="1" lang="ko-Kore-KR" altLang="en-US" sz="2000">
              <a:latin typeface="Century Gothic" panose="020B0502020202020204" pitchFamily="34" charset="0"/>
            </a:endParaRPr>
          </a:p>
        </p:txBody>
      </p:sp>
      <p:pic>
        <p:nvPicPr>
          <p:cNvPr id="10" name="mysong_ALE.mp4">
            <a:hlinkClick r:id="" action="ppaction://media"/>
            <a:extLst>
              <a:ext uri="{FF2B5EF4-FFF2-40B4-BE49-F238E27FC236}">
                <a16:creationId xmlns:a16="http://schemas.microsoft.com/office/drawing/2014/main" id="{94F9F282-6A3B-1427-CB1E-2017B991C071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240031" y="5283886"/>
            <a:ext cx="812800" cy="8128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5485F06-3FAC-7B8C-F008-A8810AEBE207}"/>
              </a:ext>
            </a:extLst>
          </p:cNvPr>
          <p:cNvSpPr txBox="1"/>
          <p:nvPr/>
        </p:nvSpPr>
        <p:spPr>
          <a:xfrm>
            <a:off x="2483708" y="5490231"/>
            <a:ext cx="73275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>
                <a:latin typeface="Century Gothic" panose="020B0502020202020204" pitchFamily="34" charset="0"/>
              </a:rPr>
              <a:t>ALE {Original Sound + Noise}</a:t>
            </a:r>
            <a:endParaRPr kumimoji="1" lang="ko-Kore-KR" altLang="en-US" sz="200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6578229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audio>
              <p:cMediaNode vol="80000">
                <p:cTn id="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audio>
              <p:cMediaNode vol="80000">
                <p:cTn id="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6CDCE27-ADC7-85B4-517C-9261B07D8168}"/>
              </a:ext>
            </a:extLst>
          </p:cNvPr>
          <p:cNvSpPr/>
          <p:nvPr/>
        </p:nvSpPr>
        <p:spPr>
          <a:xfrm>
            <a:off x="-10510" y="-10510"/>
            <a:ext cx="12202510" cy="1566041"/>
          </a:xfrm>
          <a:prstGeom prst="rect">
            <a:avLst/>
          </a:prstGeom>
          <a:solidFill>
            <a:srgbClr val="15427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2081545-4B44-3709-8A7C-018DDF263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>
                <a:solidFill>
                  <a:schemeClr val="bg1"/>
                </a:solidFill>
                <a:latin typeface="Century Gothic" panose="020B0502020202020204" pitchFamily="34" charset="0"/>
              </a:rPr>
              <a:t>Compare to MATLAB</a:t>
            </a:r>
            <a:endParaRPr kumimoji="1" lang="ko-Kore-KR" altLang="en-US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AC9FB5-11D9-209F-5D93-45E460E5777D}"/>
              </a:ext>
            </a:extLst>
          </p:cNvPr>
          <p:cNvSpPr txBox="1"/>
          <p:nvPr/>
        </p:nvSpPr>
        <p:spPr>
          <a:xfrm>
            <a:off x="2483708" y="2376329"/>
            <a:ext cx="73275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dirty="0">
                <a:latin typeface="Century Gothic" panose="020B0502020202020204" pitchFamily="34" charset="0"/>
              </a:rPr>
              <a:t>Original Sound</a:t>
            </a:r>
            <a:endParaRPr kumimoji="1" lang="ko-Kore-KR" altLang="en-US" sz="2000" dirty="0">
              <a:latin typeface="Century Gothic" panose="020B0502020202020204" pitchFamily="34" charset="0"/>
            </a:endParaRPr>
          </a:p>
        </p:txBody>
      </p:sp>
      <p:pic>
        <p:nvPicPr>
          <p:cNvPr id="3" name="handel">
            <a:hlinkClick r:id="" action="ppaction://media"/>
            <a:extLst>
              <a:ext uri="{FF2B5EF4-FFF2-40B4-BE49-F238E27FC236}">
                <a16:creationId xmlns:a16="http://schemas.microsoft.com/office/drawing/2014/main" id="{37AA1363-3BB2-90C0-ACAF-DE391B317AC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341631" y="2271584"/>
            <a:ext cx="609600" cy="609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8937890-FF7B-E7F6-50DF-56691F0737C8}"/>
              </a:ext>
            </a:extLst>
          </p:cNvPr>
          <p:cNvSpPr txBox="1"/>
          <p:nvPr/>
        </p:nvSpPr>
        <p:spPr>
          <a:xfrm>
            <a:off x="2483708" y="3464681"/>
            <a:ext cx="73275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dirty="0">
                <a:latin typeface="Century Gothic" panose="020B0502020202020204" pitchFamily="34" charset="0"/>
              </a:rPr>
              <a:t>Sine Noise</a:t>
            </a:r>
            <a:endParaRPr kumimoji="1" lang="ko-Kore-KR" altLang="en-US" sz="2000" dirty="0">
              <a:latin typeface="Century Gothic" panose="020B0502020202020204" pitchFamily="34" charset="0"/>
            </a:endParaRPr>
          </a:p>
        </p:txBody>
      </p:sp>
      <p:pic>
        <p:nvPicPr>
          <p:cNvPr id="12" name="sine_noise">
            <a:hlinkClick r:id="" action="ppaction://media"/>
            <a:extLst>
              <a:ext uri="{FF2B5EF4-FFF2-40B4-BE49-F238E27FC236}">
                <a16:creationId xmlns:a16="http://schemas.microsoft.com/office/drawing/2014/main" id="{E4073CC4-4E42-755A-9F2D-FE4FB45AF91C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344991" y="3359936"/>
            <a:ext cx="609600" cy="6096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4689BCF-BFC4-D3B3-C566-70DD151103E1}"/>
              </a:ext>
            </a:extLst>
          </p:cNvPr>
          <p:cNvSpPr txBox="1"/>
          <p:nvPr/>
        </p:nvSpPr>
        <p:spPr>
          <a:xfrm>
            <a:off x="2483708" y="4547831"/>
            <a:ext cx="73275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dirty="0">
                <a:latin typeface="Century Gothic" panose="020B0502020202020204" pitchFamily="34" charset="0"/>
              </a:rPr>
              <a:t>Original Sound with Sine Noise</a:t>
            </a:r>
            <a:endParaRPr kumimoji="1" lang="ko-Kore-KR" altLang="en-US" sz="2000" dirty="0">
              <a:latin typeface="Century Gothic" panose="020B0502020202020204" pitchFamily="34" charset="0"/>
            </a:endParaRPr>
          </a:p>
        </p:txBody>
      </p:sp>
      <p:pic>
        <p:nvPicPr>
          <p:cNvPr id="14" name="handel_w_sn">
            <a:hlinkClick r:id="" action="ppaction://media"/>
            <a:extLst>
              <a:ext uri="{FF2B5EF4-FFF2-40B4-BE49-F238E27FC236}">
                <a16:creationId xmlns:a16="http://schemas.microsoft.com/office/drawing/2014/main" id="{91EC78B2-5E8C-EA49-C248-CB58D852FCF4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341631" y="4443086"/>
            <a:ext cx="609600" cy="609600"/>
          </a:xfrm>
          <a:prstGeom prst="rect">
            <a:avLst/>
          </a:prstGeom>
        </p:spPr>
      </p:pic>
      <p:pic>
        <p:nvPicPr>
          <p:cNvPr id="15" name="ale_h_w_sn">
            <a:hlinkClick r:id="" action="ppaction://media"/>
            <a:extLst>
              <a:ext uri="{FF2B5EF4-FFF2-40B4-BE49-F238E27FC236}">
                <a16:creationId xmlns:a16="http://schemas.microsoft.com/office/drawing/2014/main" id="{63625119-9B3B-6D5F-F104-2E001FD3F587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341631" y="5526236"/>
            <a:ext cx="609600" cy="6096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119E10F-239F-6E3B-9A83-7E0C0C33C774}"/>
              </a:ext>
            </a:extLst>
          </p:cNvPr>
          <p:cNvSpPr txBox="1"/>
          <p:nvPr/>
        </p:nvSpPr>
        <p:spPr>
          <a:xfrm>
            <a:off x="2483708" y="5630981"/>
            <a:ext cx="73275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dirty="0">
                <a:latin typeface="Century Gothic" panose="020B0502020202020204" pitchFamily="34" charset="0"/>
              </a:rPr>
              <a:t>ALE{Original Sound with Sine Noise}</a:t>
            </a:r>
            <a:endParaRPr kumimoji="1" lang="ko-Kore-KR" altLang="en-US" sz="200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1234719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audio>
              <p:cMediaNode vol="80000">
                <p:cTn id="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  <p:audio>
              <p:cMediaNode vol="80000">
                <p:cTn id="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  <p:audio>
              <p:cMediaNode vol="80000">
                <p:cTn id="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6CDCE27-ADC7-85B4-517C-9261B07D8168}"/>
              </a:ext>
            </a:extLst>
          </p:cNvPr>
          <p:cNvSpPr/>
          <p:nvPr/>
        </p:nvSpPr>
        <p:spPr>
          <a:xfrm>
            <a:off x="-10510" y="-10510"/>
            <a:ext cx="12202510" cy="1566041"/>
          </a:xfrm>
          <a:prstGeom prst="rect">
            <a:avLst/>
          </a:prstGeom>
          <a:solidFill>
            <a:srgbClr val="15427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2081545-4B44-3709-8A7C-018DDF263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>
                <a:solidFill>
                  <a:schemeClr val="bg1"/>
                </a:solidFill>
                <a:latin typeface="Century Gothic" panose="020B0502020202020204" pitchFamily="34" charset="0"/>
              </a:rPr>
              <a:t>Compare to MATLAB</a:t>
            </a:r>
            <a:endParaRPr kumimoji="1" lang="ko-Kore-KR" altLang="en-US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AC9FB5-11D9-209F-5D93-45E460E5777D}"/>
              </a:ext>
            </a:extLst>
          </p:cNvPr>
          <p:cNvSpPr txBox="1"/>
          <p:nvPr/>
        </p:nvSpPr>
        <p:spPr>
          <a:xfrm>
            <a:off x="2483708" y="2376329"/>
            <a:ext cx="73275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dirty="0">
                <a:latin typeface="Century Gothic" panose="020B0502020202020204" pitchFamily="34" charset="0"/>
              </a:rPr>
              <a:t>Original Sound</a:t>
            </a:r>
            <a:endParaRPr kumimoji="1" lang="ko-Kore-KR" altLang="en-US" sz="2000" dirty="0">
              <a:latin typeface="Century Gothic" panose="020B0502020202020204" pitchFamily="34" charset="0"/>
            </a:endParaRPr>
          </a:p>
        </p:txBody>
      </p:sp>
      <p:pic>
        <p:nvPicPr>
          <p:cNvPr id="3" name="handel">
            <a:hlinkClick r:id="" action="ppaction://media"/>
            <a:extLst>
              <a:ext uri="{FF2B5EF4-FFF2-40B4-BE49-F238E27FC236}">
                <a16:creationId xmlns:a16="http://schemas.microsoft.com/office/drawing/2014/main" id="{37AA1363-3BB2-90C0-ACAF-DE391B317AC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341631" y="2271584"/>
            <a:ext cx="609600" cy="6096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4689BCF-BFC4-D3B3-C566-70DD151103E1}"/>
              </a:ext>
            </a:extLst>
          </p:cNvPr>
          <p:cNvSpPr txBox="1"/>
          <p:nvPr/>
        </p:nvSpPr>
        <p:spPr>
          <a:xfrm>
            <a:off x="2483708" y="4081562"/>
            <a:ext cx="73275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dirty="0">
                <a:latin typeface="Century Gothic" panose="020B0502020202020204" pitchFamily="34" charset="0"/>
              </a:rPr>
              <a:t>Original Sound with FM Noise</a:t>
            </a:r>
            <a:endParaRPr kumimoji="1" lang="ko-Kore-KR" altLang="en-US" sz="2000" dirty="0">
              <a:latin typeface="Century Gothic" panose="020B0502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119E10F-239F-6E3B-9A83-7E0C0C33C774}"/>
              </a:ext>
            </a:extLst>
          </p:cNvPr>
          <p:cNvSpPr txBox="1"/>
          <p:nvPr/>
        </p:nvSpPr>
        <p:spPr>
          <a:xfrm>
            <a:off x="2426966" y="5630981"/>
            <a:ext cx="73275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dirty="0">
                <a:latin typeface="Century Gothic" panose="020B0502020202020204" pitchFamily="34" charset="0"/>
              </a:rPr>
              <a:t>ALE{Original Sound with FM Noise}</a:t>
            </a:r>
            <a:endParaRPr kumimoji="1" lang="ko-Kore-KR" altLang="en-US" sz="2000" dirty="0">
              <a:latin typeface="Century Gothic" panose="020B0502020202020204" pitchFamily="34" charset="0"/>
            </a:endParaRPr>
          </a:p>
        </p:txBody>
      </p:sp>
      <p:pic>
        <p:nvPicPr>
          <p:cNvPr id="6" name="handel_w_fn">
            <a:hlinkClick r:id="" action="ppaction://media"/>
            <a:extLst>
              <a:ext uri="{FF2B5EF4-FFF2-40B4-BE49-F238E27FC236}">
                <a16:creationId xmlns:a16="http://schemas.microsoft.com/office/drawing/2014/main" id="{8A8AEE8F-0EB5-2CBF-96EA-6BC0A51C4EA6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341631" y="3976817"/>
            <a:ext cx="609600" cy="609600"/>
          </a:xfrm>
          <a:prstGeom prst="rect">
            <a:avLst/>
          </a:prstGeom>
        </p:spPr>
      </p:pic>
      <p:pic>
        <p:nvPicPr>
          <p:cNvPr id="8" name="ale_h_w_fn">
            <a:hlinkClick r:id="" action="ppaction://media"/>
            <a:extLst>
              <a:ext uri="{FF2B5EF4-FFF2-40B4-BE49-F238E27FC236}">
                <a16:creationId xmlns:a16="http://schemas.microsoft.com/office/drawing/2014/main" id="{BBA9A3BE-ABBD-C2EE-6D12-622E90DFF03C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341631" y="552623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701044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audio>
              <p:cMediaNode vol="80000">
                <p:cTn id="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audio>
              <p:cMediaNode vol="80000">
                <p:cTn id="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6CDCE27-ADC7-85B4-517C-9261B07D8168}"/>
              </a:ext>
            </a:extLst>
          </p:cNvPr>
          <p:cNvSpPr/>
          <p:nvPr/>
        </p:nvSpPr>
        <p:spPr>
          <a:xfrm>
            <a:off x="-10510" y="-10510"/>
            <a:ext cx="12202510" cy="1566041"/>
          </a:xfrm>
          <a:prstGeom prst="rect">
            <a:avLst/>
          </a:prstGeom>
          <a:solidFill>
            <a:srgbClr val="15427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2081545-4B44-3709-8A7C-018DDF263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>
                <a:solidFill>
                  <a:schemeClr val="bg1"/>
                </a:solidFill>
                <a:latin typeface="Century Gothic" panose="020B0502020202020204" pitchFamily="34" charset="0"/>
              </a:rPr>
              <a:t>Reference</a:t>
            </a:r>
            <a:endParaRPr kumimoji="1" lang="ko-Kore-KR" altLang="en-US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40DA96AF-F2B5-B27C-5D4C-5FEC15585A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2054"/>
            <a:ext cx="10515600" cy="5032375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ko-Kore-KR" sz="200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[1]    J. L. Flanagan, J. </a:t>
            </a:r>
            <a:r>
              <a:rPr lang="en-US" altLang="ko-Kore-KR" sz="200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D.Johnston</a:t>
            </a:r>
            <a:r>
              <a:rPr lang="en-US" altLang="ko-Kore-KR" sz="200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, R. Zahn and G . W. Elko, “Com- </a:t>
            </a:r>
            <a:r>
              <a:rPr lang="en-US" altLang="ko-Kore-KR" sz="200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puter</a:t>
            </a:r>
            <a:r>
              <a:rPr lang="en-US" altLang="ko-Kore-KR" sz="200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-steered microphone arrays for sound transaction in large rooms,”</a:t>
            </a:r>
            <a:r>
              <a:rPr lang="en-US" altLang="ko-Kore-KR" sz="200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J.Acoust</a:t>
            </a:r>
            <a:r>
              <a:rPr lang="en-US" altLang="ko-Kore-KR" sz="200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. Soc. Am., 78, pp. 1508-1518,Nov. 1985</a:t>
            </a:r>
            <a:r>
              <a:rPr lang="en-US" altLang="ko-Kore-KR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ore-KR" sz="2000">
                <a:latin typeface="Microsoft JhengHei" panose="020B0604030504040204" pitchFamily="34" charset="-120"/>
              </a:rPr>
              <a:t>[2]    S. F. Boll, “Suppression of acoustic noise in speech using spec- </a:t>
            </a:r>
            <a:r>
              <a:rPr lang="en-US" altLang="ko-Kore-KR" sz="2000" err="1">
                <a:latin typeface="Microsoft JhengHei" panose="020B0604030504040204" pitchFamily="34" charset="-120"/>
              </a:rPr>
              <a:t>tral</a:t>
            </a:r>
            <a:r>
              <a:rPr lang="en-US" altLang="ko-Kore-KR" sz="2000">
                <a:latin typeface="Microsoft JhengHei" panose="020B0604030504040204" pitchFamily="34" charset="-120"/>
              </a:rPr>
              <a:t> </a:t>
            </a:r>
            <a:r>
              <a:rPr lang="en-US" altLang="ko-Kore-KR" sz="2000" err="1">
                <a:latin typeface="Microsoft JhengHei" panose="020B0604030504040204" pitchFamily="34" charset="-120"/>
              </a:rPr>
              <a:t>subtraction,”IEEE</a:t>
            </a:r>
            <a:r>
              <a:rPr lang="en-US" altLang="ko-Kore-KR" sz="2000">
                <a:latin typeface="Microsoft JhengHei" panose="020B0604030504040204" pitchFamily="34" charset="-120"/>
              </a:rPr>
              <a:t> Trans. </a:t>
            </a:r>
            <a:r>
              <a:rPr lang="en-US" altLang="ko-Kore-KR" sz="2000" err="1">
                <a:latin typeface="Microsoft JhengHei" panose="020B0604030504040204" pitchFamily="34" charset="-120"/>
              </a:rPr>
              <a:t>Acoust</a:t>
            </a:r>
            <a:r>
              <a:rPr lang="en-US" altLang="ko-Kore-KR" sz="2000">
                <a:latin typeface="Microsoft JhengHei" panose="020B0604030504040204" pitchFamily="34" charset="-120"/>
              </a:rPr>
              <a:t>.. Speech, Signal Process- </a:t>
            </a:r>
            <a:r>
              <a:rPr lang="en-US" altLang="ko-Kore-KR" sz="2000" err="1">
                <a:latin typeface="Microsoft JhengHei" panose="020B0604030504040204" pitchFamily="34" charset="-120"/>
              </a:rPr>
              <a:t>ing</a:t>
            </a:r>
            <a:r>
              <a:rPr lang="en-US" altLang="ko-Kore-KR" sz="2000">
                <a:latin typeface="Microsoft JhengHei" panose="020B0604030504040204" pitchFamily="34" charset="-120"/>
              </a:rPr>
              <a:t>, vol. ASSP-27, no. 2, pp.113-120, April 1979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ore-KR" sz="2000">
                <a:latin typeface="Microsoft JhengHei" panose="020B0604030504040204" pitchFamily="34" charset="-120"/>
              </a:rPr>
              <a:t>[3] “How to generate noise signal with desired max and min signal?” </a:t>
            </a:r>
            <a:r>
              <a:rPr lang="en-US" altLang="ko-Kore-KR" sz="2000" err="1">
                <a:latin typeface="Microsoft JhengHei" panose="020B0604030504040204" pitchFamily="34" charset="-120"/>
              </a:rPr>
              <a:t>Mathworks.https</a:t>
            </a:r>
            <a:r>
              <a:rPr lang="en-US" altLang="ko-Kore-KR" sz="2000">
                <a:latin typeface="Microsoft JhengHei" panose="020B0604030504040204" pitchFamily="34" charset="-120"/>
              </a:rPr>
              <a:t>://</a:t>
            </a:r>
            <a:r>
              <a:rPr lang="en-US" altLang="ko-Kore-KR" sz="2000" err="1">
                <a:latin typeface="Microsoft JhengHei" panose="020B0604030504040204" pitchFamily="34" charset="-120"/>
              </a:rPr>
              <a:t>kr.mathworks.com</a:t>
            </a:r>
            <a:r>
              <a:rPr lang="en-US" altLang="ko-Kore-KR" sz="2000">
                <a:latin typeface="Microsoft JhengHei" panose="020B0604030504040204" pitchFamily="34" charset="-120"/>
              </a:rPr>
              <a:t>/</a:t>
            </a:r>
            <a:r>
              <a:rPr lang="en-US" altLang="ko-Kore-KR" sz="2000" err="1">
                <a:latin typeface="Microsoft JhengHei" panose="020B0604030504040204" pitchFamily="34" charset="-120"/>
              </a:rPr>
              <a:t>matlabcentral</a:t>
            </a:r>
            <a:r>
              <a:rPr lang="en-US" altLang="ko-Kore-KR" sz="2000">
                <a:latin typeface="Microsoft JhengHei" panose="020B0604030504040204" pitchFamily="34" charset="-120"/>
              </a:rPr>
              <a:t>/answers/1753630-how-to-generate-noise-signal-with-desired-max-and-min-signal (June 8th, 2023).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ore-KR" sz="2000">
                <a:latin typeface="Microsoft JhengHei" panose="020B0604030504040204" pitchFamily="34" charset="-120"/>
              </a:rPr>
              <a:t>[4]    K. Sumi, N. </a:t>
            </a:r>
            <a:r>
              <a:rPr lang="en-US" altLang="ko-Kore-KR" sz="2000" err="1">
                <a:latin typeface="Microsoft JhengHei" panose="020B0604030504040204" pitchFamily="34" charset="-120"/>
              </a:rPr>
              <a:t>Sasaoka</a:t>
            </a:r>
            <a:r>
              <a:rPr lang="en-US" altLang="ko-Kore-KR" sz="2000">
                <a:latin typeface="Microsoft JhengHei" panose="020B0604030504040204" pitchFamily="34" charset="-120"/>
              </a:rPr>
              <a:t>, Y. Itoh and K. </a:t>
            </a:r>
            <a:r>
              <a:rPr lang="en-US" altLang="ko-Kore-KR" sz="2000" err="1">
                <a:latin typeface="Microsoft JhengHei" panose="020B0604030504040204" pitchFamily="34" charset="-120"/>
              </a:rPr>
              <a:t>Fujii</a:t>
            </a:r>
            <a:r>
              <a:rPr lang="en-US" altLang="ko-Kore-KR" sz="2000">
                <a:latin typeface="Microsoft JhengHei" panose="020B0604030504040204" pitchFamily="34" charset="-120"/>
              </a:rPr>
              <a:t>, “Smart noise reduction method for sinusoidal and wideband noise using adaptive line enhancer and noise reconstruction </a:t>
            </a:r>
            <a:r>
              <a:rPr lang="en-US" altLang="ko-Kore-KR" sz="2000" err="1">
                <a:latin typeface="Microsoft JhengHei" panose="020B0604030504040204" pitchFamily="34" charset="-120"/>
              </a:rPr>
              <a:t>filter”The</a:t>
            </a:r>
            <a:r>
              <a:rPr lang="en-US" altLang="ko-Kore-KR" sz="2000">
                <a:latin typeface="Microsoft JhengHei" panose="020B0604030504040204" pitchFamily="34" charset="-120"/>
              </a:rPr>
              <a:t> 2004 47th, Midwest Symposium on Circuits and Systems, 2004, Nov. 2004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ore-KR" sz="2000">
                <a:latin typeface="Microsoft JhengHei" panose="020B0604030504040204" pitchFamily="34" charset="-120"/>
              </a:rPr>
              <a:t>[5]   V. K. Ingle and J. G. </a:t>
            </a:r>
            <a:r>
              <a:rPr lang="en-US" altLang="ko-Kore-KR" sz="2000" err="1">
                <a:latin typeface="Microsoft JhengHei" panose="020B0604030504040204" pitchFamily="34" charset="-120"/>
              </a:rPr>
              <a:t>Proakis</a:t>
            </a:r>
            <a:r>
              <a:rPr lang="en-US" altLang="ko-Kore-KR" sz="2000">
                <a:latin typeface="Microsoft JhengHei" panose="020B0604030504040204" pitchFamily="34" charset="-120"/>
              </a:rPr>
              <a:t>, Digital Signal Processing using MATLAB, 3rd, ed. Stamford, CT :Cengage Learning, 2010.</a:t>
            </a:r>
          </a:p>
          <a:p>
            <a:pPr marL="0" indent="0">
              <a:lnSpc>
                <a:spcPct val="100000"/>
              </a:lnSpc>
              <a:buNone/>
            </a:pPr>
            <a:endParaRPr lang="ko-Kore-KR" altLang="en-US" sz="2000">
              <a:latin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2347808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6CDCE27-ADC7-85B4-517C-9261B07D8168}"/>
              </a:ext>
            </a:extLst>
          </p:cNvPr>
          <p:cNvSpPr/>
          <p:nvPr/>
        </p:nvSpPr>
        <p:spPr>
          <a:xfrm>
            <a:off x="-10510" y="-10510"/>
            <a:ext cx="12202510" cy="1566041"/>
          </a:xfrm>
          <a:prstGeom prst="rect">
            <a:avLst/>
          </a:prstGeom>
          <a:solidFill>
            <a:srgbClr val="15427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2081545-4B44-3709-8A7C-018DDF263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>
                <a:solidFill>
                  <a:schemeClr val="bg1"/>
                </a:solidFill>
                <a:latin typeface="Century Gothic" panose="020B0502020202020204" pitchFamily="34" charset="0"/>
              </a:rPr>
              <a:t>Context</a:t>
            </a:r>
            <a:endParaRPr kumimoji="1" lang="ko-Kore-KR" altLang="en-US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43FA3AB-D936-7056-5F0D-1DB6BCDADA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170000"/>
              </a:lnSpc>
            </a:pPr>
            <a:r>
              <a:rPr kumimoji="1" lang="en-US" altLang="ko-Kore-KR"/>
              <a:t>Concept</a:t>
            </a:r>
          </a:p>
          <a:p>
            <a:pPr>
              <a:lnSpc>
                <a:spcPct val="170000"/>
              </a:lnSpc>
            </a:pPr>
            <a:r>
              <a:rPr kumimoji="1" lang="en-US" altLang="ko-Kore-KR"/>
              <a:t>Difference by Changing Parameters</a:t>
            </a:r>
            <a:endParaRPr kumimoji="1" lang="en-US" altLang="ko-KR"/>
          </a:p>
          <a:p>
            <a:pPr>
              <a:lnSpc>
                <a:spcPct val="170000"/>
              </a:lnSpc>
            </a:pPr>
            <a:r>
              <a:rPr kumimoji="1" lang="en-US" altLang="ko-KR"/>
              <a:t>Results</a:t>
            </a:r>
          </a:p>
          <a:p>
            <a:pPr>
              <a:lnSpc>
                <a:spcPct val="170000"/>
              </a:lnSpc>
            </a:pPr>
            <a:r>
              <a:rPr kumimoji="1" lang="en-US" altLang="ko-KR"/>
              <a:t>Application to Music</a:t>
            </a:r>
          </a:p>
          <a:p>
            <a:pPr>
              <a:lnSpc>
                <a:spcPct val="170000"/>
              </a:lnSpc>
            </a:pPr>
            <a:r>
              <a:rPr kumimoji="1" lang="en-US" altLang="ko-Kore-KR"/>
              <a:t>Reference</a:t>
            </a:r>
            <a:endParaRPr kumimoji="1" lang="en-US" altLang="ko-Kore-KR" dirty="0"/>
          </a:p>
          <a:p>
            <a:pPr>
              <a:lnSpc>
                <a:spcPct val="170000"/>
              </a:lnSpc>
            </a:pPr>
            <a:r>
              <a:rPr kumimoji="1" lang="en-US" altLang="en-US" dirty="0"/>
              <a:t>Compare to MATLAB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1923345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6CDCE27-ADC7-85B4-517C-9261B07D8168}"/>
              </a:ext>
            </a:extLst>
          </p:cNvPr>
          <p:cNvSpPr/>
          <p:nvPr/>
        </p:nvSpPr>
        <p:spPr>
          <a:xfrm>
            <a:off x="-10510" y="-10510"/>
            <a:ext cx="12202510" cy="1566041"/>
          </a:xfrm>
          <a:prstGeom prst="rect">
            <a:avLst/>
          </a:prstGeom>
          <a:solidFill>
            <a:srgbClr val="15427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2081545-4B44-3709-8A7C-018DDF263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>
                <a:solidFill>
                  <a:schemeClr val="bg1"/>
                </a:solidFill>
                <a:latin typeface="Century Gothic" panose="020B0502020202020204" pitchFamily="34" charset="0"/>
              </a:rPr>
              <a:t>Concept</a:t>
            </a:r>
            <a:endParaRPr kumimoji="1" lang="ko-Kore-KR" altLang="en-US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6" name="내용 개체 틀 5" descr="텍스트, 라인, 도표, 폰트이(가) 표시된 사진&#10;&#10;자동 생성된 설명">
            <a:extLst>
              <a:ext uri="{FF2B5EF4-FFF2-40B4-BE49-F238E27FC236}">
                <a16:creationId xmlns:a16="http://schemas.microsoft.com/office/drawing/2014/main" id="{449DC3D9-134B-3AAA-FB5C-2CD20ACF14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950" y="2121694"/>
            <a:ext cx="9690100" cy="3759200"/>
          </a:xfr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67DC4DE-8918-DE21-167C-F0199CBF9627}"/>
                  </a:ext>
                </a:extLst>
              </p:cNvPr>
              <p:cNvSpPr txBox="1"/>
              <p:nvPr/>
            </p:nvSpPr>
            <p:spPr>
              <a:xfrm>
                <a:off x="1940011" y="6030412"/>
                <a:ext cx="8686800" cy="5629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=100, 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=10, 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=2000, </m:t>
                      </m:r>
                      <m:sSub>
                        <m:sSub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=10,</m:t>
                      </m:r>
                      <m:r>
                        <m:rPr>
                          <m:sty m:val="p"/>
                        </m:rPr>
                        <a:rPr kumimoji="1" lang="en-US" altLang="ko-Kore-KR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=3×</m:t>
                      </m:r>
                      <m:sSup>
                        <m:sSup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−7</m:t>
                          </m:r>
                        </m:sup>
                      </m:sSup>
                    </m:oMath>
                  </m:oMathPara>
                </a14:m>
                <a:endParaRPr kumimoji="1" lang="ko-Kore-KR" altLang="en-US" dirty="0">
                  <a:latin typeface="Century Gothic" panose="020B0502020202020204" pitchFamily="34" charset="0"/>
                </a:endParaRP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67DC4DE-8918-DE21-167C-F0199CBF96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0011" y="6030412"/>
                <a:ext cx="8686800" cy="562975"/>
              </a:xfrm>
              <a:prstGeom prst="rect">
                <a:avLst/>
              </a:prstGeom>
              <a:blipFill>
                <a:blip r:embed="rId3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426761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6CDCE27-ADC7-85B4-517C-9261B07D8168}"/>
              </a:ext>
            </a:extLst>
          </p:cNvPr>
          <p:cNvSpPr/>
          <p:nvPr/>
        </p:nvSpPr>
        <p:spPr>
          <a:xfrm>
            <a:off x="-10510" y="-10510"/>
            <a:ext cx="12202510" cy="1566041"/>
          </a:xfrm>
          <a:prstGeom prst="rect">
            <a:avLst/>
          </a:prstGeom>
          <a:solidFill>
            <a:srgbClr val="15427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2081545-4B44-3709-8A7C-018DDF263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>
                <a:solidFill>
                  <a:schemeClr val="bg1"/>
                </a:solidFill>
                <a:latin typeface="Century Gothic" panose="020B0502020202020204" pitchFamily="34" charset="0"/>
              </a:rPr>
              <a:t>Difference by Changing Parameters</a:t>
            </a:r>
            <a:endParaRPr kumimoji="1" lang="ko-Kore-KR" altLang="en-US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8" name="내용 개체 틀 7" descr="스크린샷이(가) 표시된 사진&#10;&#10;자동 생성된 설명">
            <a:extLst>
              <a:ext uri="{FF2B5EF4-FFF2-40B4-BE49-F238E27FC236}">
                <a16:creationId xmlns:a16="http://schemas.microsoft.com/office/drawing/2014/main" id="{37EAA85E-0E06-26D9-4E15-4CACD5AFBE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657" y="1690688"/>
            <a:ext cx="7058685" cy="4068548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9CEE60E-71F1-2E32-1579-5081BC61A308}"/>
                  </a:ext>
                </a:extLst>
              </p:cNvPr>
              <p:cNvSpPr txBox="1"/>
              <p:nvPr/>
            </p:nvSpPr>
            <p:spPr>
              <a:xfrm>
                <a:off x="1940011" y="5845735"/>
                <a:ext cx="8686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=1, 10, 100, 500, 1000, 2000</m:t>
                      </m:r>
                    </m:oMath>
                  </m:oMathPara>
                </a14:m>
                <a:endParaRPr kumimoji="1" lang="ko-Kore-KR" altLang="en-US">
                  <a:latin typeface="Century Gothic" panose="020B0502020202020204" pitchFamily="34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9CEE60E-71F1-2E32-1579-5081BC61A3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0011" y="5845735"/>
                <a:ext cx="8686800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0873A6B-C9F6-D4BC-549E-A59A35CBD474}"/>
                  </a:ext>
                </a:extLst>
              </p:cNvPr>
              <p:cNvSpPr txBox="1"/>
              <p:nvPr/>
            </p:nvSpPr>
            <p:spPr>
              <a:xfrm>
                <a:off x="1940011" y="6241149"/>
                <a:ext cx="8686800" cy="5629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=10, 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=100, 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=2000, </m:t>
                      </m:r>
                      <m:sSub>
                        <m:sSub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kumimoji="1" lang="en-US" altLang="ko-Kore-KR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=3×</m:t>
                      </m:r>
                      <m:sSup>
                        <m:sSup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−7</m:t>
                          </m:r>
                        </m:sup>
                      </m:sSup>
                    </m:oMath>
                  </m:oMathPara>
                </a14:m>
                <a:endParaRPr kumimoji="1" lang="ko-Kore-KR" altLang="en-US">
                  <a:latin typeface="Century Gothic" panose="020B0502020202020204" pitchFamily="34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0873A6B-C9F6-D4BC-549E-A59A35CBD4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0011" y="6241149"/>
                <a:ext cx="8686800" cy="562975"/>
              </a:xfrm>
              <a:prstGeom prst="rect">
                <a:avLst/>
              </a:prstGeom>
              <a:blipFill>
                <a:blip r:embed="rId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532386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6CDCE27-ADC7-85B4-517C-9261B07D8168}"/>
              </a:ext>
            </a:extLst>
          </p:cNvPr>
          <p:cNvSpPr/>
          <p:nvPr/>
        </p:nvSpPr>
        <p:spPr>
          <a:xfrm>
            <a:off x="-10510" y="-10510"/>
            <a:ext cx="12202510" cy="1566041"/>
          </a:xfrm>
          <a:prstGeom prst="rect">
            <a:avLst/>
          </a:prstGeom>
          <a:solidFill>
            <a:srgbClr val="15427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2081545-4B44-3709-8A7C-018DDF263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>
                <a:solidFill>
                  <a:schemeClr val="bg1"/>
                </a:solidFill>
                <a:latin typeface="Century Gothic" panose="020B0502020202020204" pitchFamily="34" charset="0"/>
              </a:rPr>
              <a:t>Difference by Changing Parameters</a:t>
            </a:r>
            <a:endParaRPr kumimoji="1" lang="ko-Kore-KR" altLang="en-US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9CEE60E-71F1-2E32-1579-5081BC61A308}"/>
                  </a:ext>
                </a:extLst>
              </p:cNvPr>
              <p:cNvSpPr txBox="1"/>
              <p:nvPr/>
            </p:nvSpPr>
            <p:spPr>
              <a:xfrm>
                <a:off x="1940011" y="5956948"/>
                <a:ext cx="8686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=10, 50, 100</m:t>
                      </m:r>
                    </m:oMath>
                  </m:oMathPara>
                </a14:m>
                <a:endParaRPr kumimoji="1" lang="ko-Kore-KR" altLang="en-US">
                  <a:latin typeface="Century Gothic" panose="020B0502020202020204" pitchFamily="34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9CEE60E-71F1-2E32-1579-5081BC61A3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0011" y="5956948"/>
                <a:ext cx="8686800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0873A6B-C9F6-D4BC-549E-A59A35CBD474}"/>
                  </a:ext>
                </a:extLst>
              </p:cNvPr>
              <p:cNvSpPr txBox="1"/>
              <p:nvPr/>
            </p:nvSpPr>
            <p:spPr>
              <a:xfrm>
                <a:off x="1940011" y="6278220"/>
                <a:ext cx="8686800" cy="5629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=100, 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=2000, </m:t>
                      </m:r>
                      <m:sSub>
                        <m:sSub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kumimoji="1" lang="en-US" altLang="ko-Kore-KR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=3×</m:t>
                      </m:r>
                      <m:sSup>
                        <m:sSup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−7</m:t>
                          </m:r>
                        </m:sup>
                      </m:sSup>
                      <m:r>
                        <a:rPr kumimoji="1" lang="en-US" altLang="ko-Kore-KR" b="0" i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kumimoji="1" lang="en-US" altLang="ko-Kore-KR" b="0" i="0" smtClean="0"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kumimoji="1" lang="en-US" altLang="ko-Kore-KR" b="0" i="0" smtClean="0">
                          <a:latin typeface="Cambria Math" panose="02040503050406030204" pitchFamily="18" charset="0"/>
                        </a:rPr>
                        <m:t>=10</m:t>
                      </m:r>
                    </m:oMath>
                  </m:oMathPara>
                </a14:m>
                <a:endParaRPr kumimoji="1" lang="ko-Kore-KR" altLang="en-US">
                  <a:latin typeface="Century Gothic" panose="020B0502020202020204" pitchFamily="34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0873A6B-C9F6-D4BC-549E-A59A35CBD4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0011" y="6278220"/>
                <a:ext cx="8686800" cy="562975"/>
              </a:xfrm>
              <a:prstGeom prst="rect">
                <a:avLst/>
              </a:prstGeom>
              <a:blipFill>
                <a:blip r:embed="rId3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내용 개체 틀 6" descr="스크린샷, 예술, 디자인이(가) 표시된 사진&#10;&#10;자동 생성된 설명">
            <a:extLst>
              <a:ext uri="{FF2B5EF4-FFF2-40B4-BE49-F238E27FC236}">
                <a16:creationId xmlns:a16="http://schemas.microsoft.com/office/drawing/2014/main" id="{EDCF1E81-4757-D414-BFAF-7473A37235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682" y="1655092"/>
            <a:ext cx="6848125" cy="4265555"/>
          </a:xfrm>
        </p:spPr>
      </p:pic>
    </p:spTree>
    <p:extLst>
      <p:ext uri="{BB962C8B-B14F-4D97-AF65-F5344CB8AC3E}">
        <p14:creationId xmlns:p14="http://schemas.microsoft.com/office/powerpoint/2010/main" val="29710755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6CDCE27-ADC7-85B4-517C-9261B07D8168}"/>
              </a:ext>
            </a:extLst>
          </p:cNvPr>
          <p:cNvSpPr/>
          <p:nvPr/>
        </p:nvSpPr>
        <p:spPr>
          <a:xfrm>
            <a:off x="-10510" y="-10510"/>
            <a:ext cx="12202510" cy="1566041"/>
          </a:xfrm>
          <a:prstGeom prst="rect">
            <a:avLst/>
          </a:prstGeom>
          <a:solidFill>
            <a:srgbClr val="15427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2081545-4B44-3709-8A7C-018DDF263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>
                <a:solidFill>
                  <a:schemeClr val="bg1"/>
                </a:solidFill>
                <a:latin typeface="Century Gothic" panose="020B0502020202020204" pitchFamily="34" charset="0"/>
              </a:rPr>
              <a:t>Difference by Changing Parameters</a:t>
            </a:r>
            <a:endParaRPr kumimoji="1" lang="ko-Kore-KR" altLang="en-US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9CEE60E-71F1-2E32-1579-5081BC61A308}"/>
                  </a:ext>
                </a:extLst>
              </p:cNvPr>
              <p:cNvSpPr txBox="1"/>
              <p:nvPr/>
            </p:nvSpPr>
            <p:spPr>
              <a:xfrm>
                <a:off x="1940011" y="5956948"/>
                <a:ext cx="8686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=100, 500, 1000, 2000, 5000, 10000</m:t>
                      </m:r>
                    </m:oMath>
                  </m:oMathPara>
                </a14:m>
                <a:endParaRPr kumimoji="1" lang="ko-Kore-KR" altLang="en-US">
                  <a:latin typeface="Century Gothic" panose="020B0502020202020204" pitchFamily="34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9CEE60E-71F1-2E32-1579-5081BC61A3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0011" y="5956948"/>
                <a:ext cx="8686800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0873A6B-C9F6-D4BC-549E-A59A35CBD474}"/>
                  </a:ext>
                </a:extLst>
              </p:cNvPr>
              <p:cNvSpPr txBox="1"/>
              <p:nvPr/>
            </p:nvSpPr>
            <p:spPr>
              <a:xfrm>
                <a:off x="1940011" y="6278220"/>
                <a:ext cx="8686800" cy="5629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=10,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=100, </m:t>
                      </m:r>
                      <m:sSub>
                        <m:sSub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kumimoji="1" lang="en-US" altLang="ko-Kore-KR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=3×</m:t>
                      </m:r>
                      <m:sSup>
                        <m:sSup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−7</m:t>
                          </m:r>
                        </m:sup>
                      </m:sSup>
                      <m:r>
                        <a:rPr kumimoji="1" lang="en-US" altLang="ko-Kore-KR" b="0" i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kumimoji="1" lang="en-US" altLang="ko-Kore-KR" b="0" i="0" smtClean="0"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kumimoji="1" lang="en-US" altLang="ko-Kore-KR" b="0" i="0" smtClean="0">
                          <a:latin typeface="Cambria Math" panose="02040503050406030204" pitchFamily="18" charset="0"/>
                        </a:rPr>
                        <m:t>=10</m:t>
                      </m:r>
                    </m:oMath>
                  </m:oMathPara>
                </a14:m>
                <a:endParaRPr kumimoji="1" lang="ko-Kore-KR" altLang="en-US">
                  <a:latin typeface="Century Gothic" panose="020B0502020202020204" pitchFamily="34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0873A6B-C9F6-D4BC-549E-A59A35CBD4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0011" y="6278220"/>
                <a:ext cx="8686800" cy="562975"/>
              </a:xfrm>
              <a:prstGeom prst="rect">
                <a:avLst/>
              </a:prstGeom>
              <a:blipFill>
                <a:blip r:embed="rId3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내용 개체 틀 7" descr="다채로움, 스크린샷, 예술이(가) 표시된 사진&#10;&#10;자동 생성된 설명">
            <a:extLst>
              <a:ext uri="{FF2B5EF4-FFF2-40B4-BE49-F238E27FC236}">
                <a16:creationId xmlns:a16="http://schemas.microsoft.com/office/drawing/2014/main" id="{CD9953FC-3E43-8A45-3574-FCB5CFA192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6539" y="1648149"/>
            <a:ext cx="7438921" cy="4351338"/>
          </a:xfrm>
        </p:spPr>
      </p:pic>
    </p:spTree>
    <p:extLst>
      <p:ext uri="{BB962C8B-B14F-4D97-AF65-F5344CB8AC3E}">
        <p14:creationId xmlns:p14="http://schemas.microsoft.com/office/powerpoint/2010/main" val="24650989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6CDCE27-ADC7-85B4-517C-9261B07D8168}"/>
              </a:ext>
            </a:extLst>
          </p:cNvPr>
          <p:cNvSpPr/>
          <p:nvPr/>
        </p:nvSpPr>
        <p:spPr>
          <a:xfrm>
            <a:off x="-10510" y="-10510"/>
            <a:ext cx="12202510" cy="1566041"/>
          </a:xfrm>
          <a:prstGeom prst="rect">
            <a:avLst/>
          </a:prstGeom>
          <a:solidFill>
            <a:srgbClr val="15427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2081545-4B44-3709-8A7C-018DDF263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>
                <a:solidFill>
                  <a:schemeClr val="bg1"/>
                </a:solidFill>
                <a:latin typeface="Century Gothic" panose="020B0502020202020204" pitchFamily="34" charset="0"/>
              </a:rPr>
              <a:t>Difference by Changing Parameters</a:t>
            </a:r>
            <a:endParaRPr kumimoji="1" lang="ko-Kore-KR" altLang="en-US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9CEE60E-71F1-2E32-1579-5081BC61A308}"/>
                  </a:ext>
                </a:extLst>
              </p:cNvPr>
              <p:cNvSpPr txBox="1"/>
              <p:nvPr/>
            </p:nvSpPr>
            <p:spPr>
              <a:xfrm>
                <a:off x="-889693" y="6162628"/>
                <a:ext cx="8686800" cy="6127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,</m:t>
                      </m:r>
                      <m:f>
                        <m:f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,</m:t>
                      </m:r>
                      <m:f>
                        <m:f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,</m:t>
                      </m:r>
                      <m:f>
                        <m:f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,</m:t>
                      </m:r>
                      <m:f>
                        <m:f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,</m:t>
                      </m:r>
                      <m:f>
                        <m:f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</m:oMath>
                  </m:oMathPara>
                </a14:m>
                <a:endParaRPr kumimoji="1" lang="ko-Kore-KR" altLang="en-US">
                  <a:latin typeface="Century Gothic" panose="020B0502020202020204" pitchFamily="34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9CEE60E-71F1-2E32-1579-5081BC61A3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889693" y="6162628"/>
                <a:ext cx="8686800" cy="6127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0873A6B-C9F6-D4BC-549E-A59A35CBD474}"/>
                  </a:ext>
                </a:extLst>
              </p:cNvPr>
              <p:cNvSpPr txBox="1"/>
              <p:nvPr/>
            </p:nvSpPr>
            <p:spPr>
              <a:xfrm>
                <a:off x="3249827" y="6323434"/>
                <a:ext cx="8686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=10,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=100, 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=2000,</m:t>
                      </m:r>
                      <m:r>
                        <m:rPr>
                          <m:sty m:val="p"/>
                        </m:rPr>
                        <a:rPr kumimoji="1" lang="en-US" altLang="ko-Kore-KR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=3×</m:t>
                      </m:r>
                      <m:sSup>
                        <m:sSup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−7</m:t>
                          </m:r>
                        </m:sup>
                      </m:sSup>
                      <m:r>
                        <a:rPr kumimoji="1" lang="en-US" altLang="ko-Kore-KR" b="0" i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kumimoji="1" lang="en-US" altLang="ko-Kore-KR" b="0" i="0" smtClean="0"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kumimoji="1" lang="en-US" altLang="ko-Kore-KR" b="0" i="0" smtClean="0">
                          <a:latin typeface="Cambria Math" panose="02040503050406030204" pitchFamily="18" charset="0"/>
                        </a:rPr>
                        <m:t>=10</m:t>
                      </m:r>
                    </m:oMath>
                  </m:oMathPara>
                </a14:m>
                <a:endParaRPr kumimoji="1" lang="ko-Kore-KR" altLang="en-US">
                  <a:latin typeface="Century Gothic" panose="020B0502020202020204" pitchFamily="34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0873A6B-C9F6-D4BC-549E-A59A35CBD4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9827" y="6323434"/>
                <a:ext cx="8686800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내용 개체 틀 13" descr="스크린샷, 다채로움, 예술이(가) 표시된 사진&#10;&#10;자동 생성된 설명">
            <a:extLst>
              <a:ext uri="{FF2B5EF4-FFF2-40B4-BE49-F238E27FC236}">
                <a16:creationId xmlns:a16="http://schemas.microsoft.com/office/drawing/2014/main" id="{5E14F675-A717-FFF9-2309-43A2490AAC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2268" y="1648149"/>
            <a:ext cx="7767463" cy="4351338"/>
          </a:xfrm>
        </p:spPr>
      </p:pic>
    </p:spTree>
    <p:extLst>
      <p:ext uri="{BB962C8B-B14F-4D97-AF65-F5344CB8AC3E}">
        <p14:creationId xmlns:p14="http://schemas.microsoft.com/office/powerpoint/2010/main" val="1220259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6CDCE27-ADC7-85B4-517C-9261B07D8168}"/>
              </a:ext>
            </a:extLst>
          </p:cNvPr>
          <p:cNvSpPr/>
          <p:nvPr/>
        </p:nvSpPr>
        <p:spPr>
          <a:xfrm>
            <a:off x="-10510" y="-10510"/>
            <a:ext cx="12202510" cy="1566041"/>
          </a:xfrm>
          <a:prstGeom prst="rect">
            <a:avLst/>
          </a:prstGeom>
          <a:solidFill>
            <a:srgbClr val="15427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2081545-4B44-3709-8A7C-018DDF263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>
                <a:solidFill>
                  <a:schemeClr val="bg1"/>
                </a:solidFill>
                <a:latin typeface="Century Gothic" panose="020B0502020202020204" pitchFamily="34" charset="0"/>
              </a:rPr>
              <a:t>Difference by Changing Parameters</a:t>
            </a:r>
            <a:endParaRPr kumimoji="1" lang="ko-Kore-KR" altLang="en-US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9CEE60E-71F1-2E32-1579-5081BC61A308}"/>
                  </a:ext>
                </a:extLst>
              </p:cNvPr>
              <p:cNvSpPr txBox="1"/>
              <p:nvPr/>
            </p:nvSpPr>
            <p:spPr>
              <a:xfrm>
                <a:off x="1940011" y="5956948"/>
                <a:ext cx="8686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ko-Kore-KR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−6</m:t>
                          </m:r>
                        </m:sup>
                      </m:sSup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−7</m:t>
                          </m:r>
                        </m:sup>
                      </m:sSup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−8</m:t>
                          </m:r>
                        </m:sup>
                      </m:sSup>
                    </m:oMath>
                  </m:oMathPara>
                </a14:m>
                <a:endParaRPr kumimoji="1" lang="ko-Kore-KR" altLang="en-US">
                  <a:latin typeface="Century Gothic" panose="020B0502020202020204" pitchFamily="34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9CEE60E-71F1-2E32-1579-5081BC61A3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0011" y="5956948"/>
                <a:ext cx="8686800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0873A6B-C9F6-D4BC-549E-A59A35CBD474}"/>
                  </a:ext>
                </a:extLst>
              </p:cNvPr>
              <p:cNvSpPr txBox="1"/>
              <p:nvPr/>
            </p:nvSpPr>
            <p:spPr>
              <a:xfrm>
                <a:off x="1940011" y="6278220"/>
                <a:ext cx="8686800" cy="5629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=10,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=100, 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=2000,</m:t>
                      </m:r>
                      <m:sSub>
                        <m:sSub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kumimoji="1" lang="en-US" altLang="ko-Kore-KR" b="0" i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kumimoji="1" lang="en-US" altLang="ko-Kore-KR" b="0" i="0" smtClean="0"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kumimoji="1" lang="en-US" altLang="ko-Kore-KR" b="0" i="0" smtClean="0">
                          <a:latin typeface="Cambria Math" panose="02040503050406030204" pitchFamily="18" charset="0"/>
                        </a:rPr>
                        <m:t>=10</m:t>
                      </m:r>
                    </m:oMath>
                  </m:oMathPara>
                </a14:m>
                <a:endParaRPr kumimoji="1" lang="ko-Kore-KR" altLang="en-US">
                  <a:latin typeface="Century Gothic" panose="020B0502020202020204" pitchFamily="34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0873A6B-C9F6-D4BC-549E-A59A35CBD4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0011" y="6278220"/>
                <a:ext cx="8686800" cy="5629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내용 개체 틀 6" descr="스크린샷이(가) 표시된 사진&#10;&#10;자동 생성된 설명">
            <a:extLst>
              <a:ext uri="{FF2B5EF4-FFF2-40B4-BE49-F238E27FC236}">
                <a16:creationId xmlns:a16="http://schemas.microsoft.com/office/drawing/2014/main" id="{73872627-B891-779E-C035-760FAC585D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6986" y="1605610"/>
            <a:ext cx="7958027" cy="4351338"/>
          </a:xfrm>
        </p:spPr>
      </p:pic>
    </p:spTree>
    <p:extLst>
      <p:ext uri="{BB962C8B-B14F-4D97-AF65-F5344CB8AC3E}">
        <p14:creationId xmlns:p14="http://schemas.microsoft.com/office/powerpoint/2010/main" val="25516961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6CDCE27-ADC7-85B4-517C-9261B07D8168}"/>
              </a:ext>
            </a:extLst>
          </p:cNvPr>
          <p:cNvSpPr/>
          <p:nvPr/>
        </p:nvSpPr>
        <p:spPr>
          <a:xfrm>
            <a:off x="-10510" y="-10510"/>
            <a:ext cx="12202510" cy="1566041"/>
          </a:xfrm>
          <a:prstGeom prst="rect">
            <a:avLst/>
          </a:prstGeom>
          <a:solidFill>
            <a:srgbClr val="15427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2081545-4B44-3709-8A7C-018DDF263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>
                <a:solidFill>
                  <a:schemeClr val="bg1"/>
                </a:solidFill>
                <a:latin typeface="Century Gothic" panose="020B0502020202020204" pitchFamily="34" charset="0"/>
              </a:rPr>
              <a:t>Results</a:t>
            </a:r>
            <a:endParaRPr kumimoji="1" lang="ko-Kore-KR" altLang="en-US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6" name="내용 개체 틀 7" descr="스크린샷이(가) 표시된 사진&#10;&#10;자동 생성된 설명">
            <a:extLst>
              <a:ext uri="{FF2B5EF4-FFF2-40B4-BE49-F238E27FC236}">
                <a16:creationId xmlns:a16="http://schemas.microsoft.com/office/drawing/2014/main" id="{F6830098-463B-556C-BE28-5A2B27F3E0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81019"/>
            <a:ext cx="4677329" cy="2695961"/>
          </a:xfrm>
        </p:spPr>
      </p:pic>
      <p:pic>
        <p:nvPicPr>
          <p:cNvPr id="8" name="내용 개체 틀 6" descr="스크린샷, 예술, 디자인이(가) 표시된 사진&#10;&#10;자동 생성된 설명">
            <a:extLst>
              <a:ext uri="{FF2B5EF4-FFF2-40B4-BE49-F238E27FC236}">
                <a16:creationId xmlns:a16="http://schemas.microsoft.com/office/drawing/2014/main" id="{FEABEF31-6D7C-0FB8-0F90-C3667BC572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9062" y="2081019"/>
            <a:ext cx="4677330" cy="269596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EC17D7F-8D70-E358-C1EA-A8D9C843F3F1}"/>
              </a:ext>
            </a:extLst>
          </p:cNvPr>
          <p:cNvSpPr txBox="1"/>
          <p:nvPr/>
        </p:nvSpPr>
        <p:spPr>
          <a:xfrm>
            <a:off x="1217159" y="5560541"/>
            <a:ext cx="1013664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500">
                <a:latin typeface="Century Gothic" panose="020B0502020202020204" pitchFamily="34" charset="0"/>
              </a:rPr>
              <a:t>Only LMS Filter Size and Sinusoidal Signal’s Amplitude can affect</a:t>
            </a:r>
            <a:endParaRPr kumimoji="1" lang="ko-Kore-KR" altLang="en-US" sz="250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58585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518</Words>
  <Application>Microsoft Macintosh PowerPoint</Application>
  <PresentationFormat>와이드스크린</PresentationFormat>
  <Paragraphs>48</Paragraphs>
  <Slides>13</Slides>
  <Notes>0</Notes>
  <HiddenSlides>0</HiddenSlides>
  <MMClips>10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9" baseType="lpstr">
      <vt:lpstr>맑은 고딕</vt:lpstr>
      <vt:lpstr>Microsoft JhengHei</vt:lpstr>
      <vt:lpstr>Arial</vt:lpstr>
      <vt:lpstr>Cambria Math</vt:lpstr>
      <vt:lpstr>Century Gothic</vt:lpstr>
      <vt:lpstr>Office 테마</vt:lpstr>
      <vt:lpstr>PowerPoint 프레젠테이션</vt:lpstr>
      <vt:lpstr>Context</vt:lpstr>
      <vt:lpstr>Concept</vt:lpstr>
      <vt:lpstr>Difference by Changing Parameters</vt:lpstr>
      <vt:lpstr>Difference by Changing Parameters</vt:lpstr>
      <vt:lpstr>Difference by Changing Parameters</vt:lpstr>
      <vt:lpstr>Difference by Changing Parameters</vt:lpstr>
      <vt:lpstr>Difference by Changing Parameters</vt:lpstr>
      <vt:lpstr>Results</vt:lpstr>
      <vt:lpstr>Application to Music</vt:lpstr>
      <vt:lpstr>Compare to MATLAB</vt:lpstr>
      <vt:lpstr>Compare to MATLAB</vt:lpstr>
      <vt:lpstr>Reference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/>
  <cp:lastModifiedBy>이한별</cp:lastModifiedBy>
  <cp:revision>1</cp:revision>
  <dcterms:created xsi:type="dcterms:W3CDTF">2023-06-08T17:40:53Z</dcterms:created>
  <dcterms:modified xsi:type="dcterms:W3CDTF">2023-06-14T00:08:11Z</dcterms:modified>
</cp:coreProperties>
</file>